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00B7E-68D3-4739-8116-2D860BE9FA0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00200" y="1905000"/>
            <a:ext cx="4572000" cy="613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Table S2. Ingenuity Pathway Analysis top functional categories of the CNA-associated differentially expressed genes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2667000"/>
          <a:ext cx="4114800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8956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Molecular and Cellular Functions 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Genes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Cell Cycle</a:t>
                      </a: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CCNG1, CD274, CTNNB1, HAUS1, PIAS1, PPP6C, RAD18, RAF1, SMAD4, TRIM33, UHRF2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Gene Expression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AZI2, CRTC3, CTNNB1, FOXK1, FOXP1, HIRA, MAFK, MALT1, PIAS1, RAF1, SAP18, SMAD2, SMAD4, SNAPC3, TRIM33, YAP1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Cell Death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AZI2, CCNG1, CD274, CTNNB1, EOMES, FOXP1, HAUS1, LAPTM4B, MALT1, PIAS1, PPAP2A, PPP6C, PSIP1, RAD18, RAF1, SAP18, SMAD2, SMAD4, TXNL1, UHRF2, YAP1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119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Fred Hutchinson Cancer Research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Xu, Chang</dc:creator>
  <cp:lastModifiedBy>Xu, Chang</cp:lastModifiedBy>
  <cp:revision>38</cp:revision>
  <dcterms:created xsi:type="dcterms:W3CDTF">2011-06-08T23:30:32Z</dcterms:created>
  <dcterms:modified xsi:type="dcterms:W3CDTF">2012-12-01T00:54:45Z</dcterms:modified>
</cp:coreProperties>
</file>