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2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0B7E-68D3-4739-8116-2D860BE9FA01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00B7E-68D3-4739-8116-2D860BE9FA01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36938-D82E-4DE2-BA71-47A96A25B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3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494796"/>
              </p:ext>
            </p:extLst>
          </p:nvPr>
        </p:nvGraphicFramePr>
        <p:xfrm>
          <a:off x="838200" y="2209800"/>
          <a:ext cx="7467600" cy="2726362"/>
        </p:xfrm>
        <a:graphic>
          <a:graphicData uri="http://schemas.openxmlformats.org/drawingml/2006/table">
            <a:tbl>
              <a:tblPr/>
              <a:tblGrid>
                <a:gridCol w="933450"/>
                <a:gridCol w="1809750"/>
                <a:gridCol w="1371600"/>
                <a:gridCol w="914400"/>
                <a:gridCol w="1676400"/>
                <a:gridCol w="762000"/>
              </a:tblGrid>
              <a:tr h="40550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Cell line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Site of Origin in Patient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Metastasis Status of the Patient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Form Tumor in </a:t>
                      </a:r>
                      <a:r>
                        <a:rPr kumimoji="0" 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Xenograft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Metastasize to Neck Lymph node in </a:t>
                      </a:r>
                      <a:r>
                        <a:rPr kumimoji="0" 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Xenograft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p53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status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908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JHU-019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Tongue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Positive Lymph Node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Mutated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8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UM-SCC-14A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Floor of mouth (1st recurrence)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Negative Lymph Node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Mutated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47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UM-SCC-14C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3rd recurrence, after chemo/ radiation therapy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Negative Lymph Node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Not Tested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Mutated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9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PCI-15A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Oral cavity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Positive Lymph Node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Mutated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65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PCI-15B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3rd recurrence, after chemo/ radiation therapy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Positive Lymph Node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Mutated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81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UM-SCC-17A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Larynx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Negative Lymph Node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Not Tested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Not Tested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Wild-type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81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UM-SCC-47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Oral cavity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Positive Lymph Node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Not Tested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Not Tested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Wild-type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1749623"/>
            <a:ext cx="609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Table S4. Characteristics of the OSCC cell lines used for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siRNA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functional screens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122</Words>
  <Application>Microsoft Office PowerPoint</Application>
  <PresentationFormat>On-screen Show (4:3)</PresentationFormat>
  <Paragraphs>49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Fred Hutchinson Cancer Research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Xu, Chang</dc:creator>
  <cp:lastModifiedBy>Xu, Chang</cp:lastModifiedBy>
  <cp:revision>38</cp:revision>
  <dcterms:created xsi:type="dcterms:W3CDTF">2011-06-08T23:30:32Z</dcterms:created>
  <dcterms:modified xsi:type="dcterms:W3CDTF">2012-08-21T03:15:50Z</dcterms:modified>
</cp:coreProperties>
</file>