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9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8427" autoAdjust="0"/>
  </p:normalViewPr>
  <p:slideViewPr>
    <p:cSldViewPr snapToObjects="1">
      <p:cViewPr>
        <p:scale>
          <a:sx n="100" d="100"/>
          <a:sy n="100" d="100"/>
        </p:scale>
        <p:origin x="-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EDE81-8414-D149-9763-C70D49E7C29E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7E99C-5ED6-B54C-BE67-294EB7E0B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58F75-06A6-6F48-8C8B-595D79E39ADB}" type="datetimeFigureOut">
              <a:rPr lang="en-US" smtClean="0"/>
              <a:pPr/>
              <a:t>7/19/12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9F529-3282-1843-A228-394F51D87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ince\Desktop\JGassay6.6\GD1 0 hr trial 1.JPG"/>
          <p:cNvPicPr>
            <a:picLocks noChangeAspect="1" noChangeArrowheads="1"/>
          </p:cNvPicPr>
          <p:nvPr/>
        </p:nvPicPr>
        <p:blipFill>
          <a:blip r:embed="rId2"/>
          <a:srcRect l="15227" t="18182" r="13712" b="9091"/>
          <a:stretch>
            <a:fillRect/>
          </a:stretch>
        </p:blipFill>
        <p:spPr bwMode="auto">
          <a:xfrm>
            <a:off x="3657600" y="609600"/>
            <a:ext cx="205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76600" y="0"/>
            <a:ext cx="807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>
                <a:latin typeface="Calibri" charset="0"/>
              </a:rPr>
              <a:t>       24 hour         48 hour                                                                                 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066800" y="1828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" charset="0"/>
              </a:rPr>
              <a:t>GD1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1905000" y="1122363"/>
            <a:ext cx="990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0 hour</a:t>
            </a: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1905000" y="266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alibri" charset="0"/>
              </a:rPr>
              <a:t>2 hour</a:t>
            </a: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2895600" y="728663"/>
            <a:ext cx="8382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juglone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56" name="TextBox 10"/>
          <p:cNvSpPr txBox="1">
            <a:spLocks noChangeArrowheads="1"/>
          </p:cNvSpPr>
          <p:nvPr/>
        </p:nvSpPr>
        <p:spPr bwMode="auto">
          <a:xfrm>
            <a:off x="2908300" y="1185863"/>
            <a:ext cx="8382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 b="1" dirty="0">
                <a:latin typeface="Calibri" charset="0"/>
              </a:rPr>
              <a:t>H₂</a:t>
            </a:r>
            <a:r>
              <a:rPr lang="en-US" sz="1100" b="1" dirty="0" smtClean="0">
                <a:latin typeface="Calibri" charset="0"/>
              </a:rPr>
              <a:t>O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57" name="TextBox 11"/>
          <p:cNvSpPr txBox="1">
            <a:spLocks noChangeArrowheads="1"/>
          </p:cNvSpPr>
          <p:nvPr/>
        </p:nvSpPr>
        <p:spPr bwMode="auto">
          <a:xfrm>
            <a:off x="2908300" y="1643063"/>
            <a:ext cx="48470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EtOH</a:t>
            </a:r>
            <a:endParaRPr lang="en-US" sz="1100" b="1" dirty="0">
              <a:latin typeface="Calibri" charset="0"/>
            </a:endParaRPr>
          </a:p>
        </p:txBody>
      </p:sp>
      <p:pic>
        <p:nvPicPr>
          <p:cNvPr id="2058" name="Picture 3" descr="C:\Users\Vince\Desktop\JGassay6.6\GD1 2 hr trial 1.JPG"/>
          <p:cNvPicPr>
            <a:picLocks noChangeAspect="1" noChangeArrowheads="1"/>
          </p:cNvPicPr>
          <p:nvPr/>
        </p:nvPicPr>
        <p:blipFill>
          <a:blip r:embed="rId3"/>
          <a:srcRect l="16142" t="17937" r="16592" b="17490"/>
          <a:stretch>
            <a:fillRect/>
          </a:stretch>
        </p:blipFill>
        <p:spPr bwMode="auto">
          <a:xfrm>
            <a:off x="3657600" y="20574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" name="TextBox 13"/>
          <p:cNvSpPr txBox="1">
            <a:spLocks noChangeArrowheads="1"/>
          </p:cNvSpPr>
          <p:nvPr/>
        </p:nvSpPr>
        <p:spPr bwMode="auto">
          <a:xfrm>
            <a:off x="2895600" y="2209800"/>
            <a:ext cx="762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juglone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0" name="TextBox 14"/>
          <p:cNvSpPr txBox="1">
            <a:spLocks noChangeArrowheads="1"/>
          </p:cNvSpPr>
          <p:nvPr/>
        </p:nvSpPr>
        <p:spPr bwMode="auto">
          <a:xfrm>
            <a:off x="2895600" y="26670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 b="1" dirty="0">
                <a:latin typeface="Calibri" charset="0"/>
              </a:rPr>
              <a:t>H₂</a:t>
            </a:r>
            <a:r>
              <a:rPr lang="en-US" sz="1100" b="1" dirty="0" smtClean="0">
                <a:latin typeface="Calibri" charset="0"/>
              </a:rPr>
              <a:t>O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1" name="TextBox 15"/>
          <p:cNvSpPr txBox="1">
            <a:spLocks noChangeArrowheads="1"/>
          </p:cNvSpPr>
          <p:nvPr/>
        </p:nvSpPr>
        <p:spPr bwMode="auto">
          <a:xfrm>
            <a:off x="2895600" y="3200400"/>
            <a:ext cx="48470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EtOH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2" name="TextBox 16"/>
          <p:cNvSpPr txBox="1">
            <a:spLocks noChangeArrowheads="1"/>
          </p:cNvSpPr>
          <p:nvPr/>
        </p:nvSpPr>
        <p:spPr bwMode="auto">
          <a:xfrm>
            <a:off x="1982788" y="4354513"/>
            <a:ext cx="990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0 hour</a:t>
            </a:r>
          </a:p>
        </p:txBody>
      </p:sp>
      <p:sp>
        <p:nvSpPr>
          <p:cNvPr id="2063" name="TextBox 17"/>
          <p:cNvSpPr txBox="1">
            <a:spLocks noChangeArrowheads="1"/>
          </p:cNvSpPr>
          <p:nvPr/>
        </p:nvSpPr>
        <p:spPr bwMode="auto">
          <a:xfrm>
            <a:off x="1982788" y="5900738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2 hour</a:t>
            </a:r>
          </a:p>
        </p:txBody>
      </p:sp>
      <p:sp>
        <p:nvSpPr>
          <p:cNvPr id="2064" name="TextBox 18"/>
          <p:cNvSpPr txBox="1">
            <a:spLocks noChangeArrowheads="1"/>
          </p:cNvSpPr>
          <p:nvPr/>
        </p:nvSpPr>
        <p:spPr bwMode="auto">
          <a:xfrm>
            <a:off x="2884489" y="3933195"/>
            <a:ext cx="79216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juglone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5" name="TextBox 19"/>
          <p:cNvSpPr txBox="1">
            <a:spLocks noChangeArrowheads="1"/>
          </p:cNvSpPr>
          <p:nvPr/>
        </p:nvSpPr>
        <p:spPr bwMode="auto">
          <a:xfrm>
            <a:off x="2895600" y="44196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 b="1" dirty="0">
                <a:latin typeface="Calibri" charset="0"/>
              </a:rPr>
              <a:t>H₂O</a:t>
            </a:r>
            <a:r>
              <a:rPr lang="en-US" sz="1100" b="1" dirty="0" smtClean="0">
                <a:latin typeface="Calibri" charset="0"/>
              </a:rPr>
              <a:t> 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6" name="TextBox 20"/>
          <p:cNvSpPr txBox="1">
            <a:spLocks noChangeArrowheads="1"/>
          </p:cNvSpPr>
          <p:nvPr/>
        </p:nvSpPr>
        <p:spPr bwMode="auto">
          <a:xfrm>
            <a:off x="2895600" y="4876800"/>
            <a:ext cx="48470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EtOH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7" name="TextBox 21"/>
          <p:cNvSpPr txBox="1">
            <a:spLocks noChangeArrowheads="1"/>
          </p:cNvSpPr>
          <p:nvPr/>
        </p:nvSpPr>
        <p:spPr bwMode="auto">
          <a:xfrm>
            <a:off x="2895600" y="5435600"/>
            <a:ext cx="79216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juglone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8" name="TextBox 22"/>
          <p:cNvSpPr txBox="1">
            <a:spLocks noChangeArrowheads="1"/>
          </p:cNvSpPr>
          <p:nvPr/>
        </p:nvSpPr>
        <p:spPr bwMode="auto">
          <a:xfrm>
            <a:off x="2895600" y="59182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100" b="1" dirty="0">
                <a:latin typeface="Calibri" charset="0"/>
              </a:rPr>
              <a:t>H₂</a:t>
            </a:r>
            <a:r>
              <a:rPr lang="en-US" sz="1100" b="1" dirty="0" smtClean="0">
                <a:latin typeface="Calibri" charset="0"/>
              </a:rPr>
              <a:t>O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69" name="TextBox 23"/>
          <p:cNvSpPr txBox="1">
            <a:spLocks noChangeArrowheads="1"/>
          </p:cNvSpPr>
          <p:nvPr/>
        </p:nvSpPr>
        <p:spPr bwMode="auto">
          <a:xfrm>
            <a:off x="2895600" y="6477000"/>
            <a:ext cx="48470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b="1" dirty="0" err="1" smtClean="0">
                <a:latin typeface="Calibri" charset="0"/>
              </a:rPr>
              <a:t>EtOH</a:t>
            </a:r>
            <a:endParaRPr lang="en-US" sz="1100" b="1" dirty="0">
              <a:latin typeface="Calibri" charset="0"/>
            </a:endParaRPr>
          </a:p>
        </p:txBody>
      </p:sp>
      <p:sp>
        <p:nvSpPr>
          <p:cNvPr id="2070" name="TextBox 24"/>
          <p:cNvSpPr txBox="1">
            <a:spLocks noChangeArrowheads="1"/>
          </p:cNvSpPr>
          <p:nvPr/>
        </p:nvSpPr>
        <p:spPr bwMode="auto">
          <a:xfrm>
            <a:off x="1066800" y="51816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" charset="0"/>
              </a:rPr>
              <a:t>OP50</a:t>
            </a:r>
          </a:p>
        </p:txBody>
      </p:sp>
      <p:pic>
        <p:nvPicPr>
          <p:cNvPr id="2071" name="Picture 4" descr="C:\Users\Vince\Desktop\JGassay6.6\OP50 0 hr trial 1.JPG"/>
          <p:cNvPicPr>
            <a:picLocks noChangeAspect="1" noChangeArrowheads="1"/>
          </p:cNvPicPr>
          <p:nvPr/>
        </p:nvPicPr>
        <p:blipFill>
          <a:blip r:embed="rId4"/>
          <a:srcRect l="21475" t="23427" r="25813" b="24512"/>
          <a:stretch>
            <a:fillRect/>
          </a:stretch>
        </p:blipFill>
        <p:spPr bwMode="auto">
          <a:xfrm>
            <a:off x="3657600" y="38100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5" descr="C:\Users\Vince\Desktop\JGassay6.6\OP50 2 hr trial 1.JPG"/>
          <p:cNvPicPr>
            <a:picLocks noChangeAspect="1" noChangeArrowheads="1"/>
          </p:cNvPicPr>
          <p:nvPr/>
        </p:nvPicPr>
        <p:blipFill>
          <a:blip r:embed="rId5"/>
          <a:srcRect l="7626" t="11017" r="4662" b="2542"/>
          <a:stretch>
            <a:fillRect/>
          </a:stretch>
        </p:blipFill>
        <p:spPr bwMode="auto">
          <a:xfrm>
            <a:off x="3657600" y="5337175"/>
            <a:ext cx="20574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3" name="Picture 6" descr="C:\Users\Vince\Desktop\JGassay6.6\48 hour\GD1 0 hr trial 1.JPG"/>
          <p:cNvPicPr>
            <a:picLocks noChangeAspect="1" noChangeArrowheads="1"/>
          </p:cNvPicPr>
          <p:nvPr/>
        </p:nvPicPr>
        <p:blipFill>
          <a:blip r:embed="rId6"/>
          <a:srcRect l="24651" t="22327" r="20930" b="21860"/>
          <a:stretch>
            <a:fillRect/>
          </a:stretch>
        </p:blipFill>
        <p:spPr bwMode="auto">
          <a:xfrm>
            <a:off x="5715000" y="609600"/>
            <a:ext cx="205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7" descr="C:\Users\Vince\Desktop\JGassay6.6\48 hour\GD1 2 hr trial 1.JPG"/>
          <p:cNvPicPr>
            <a:picLocks noChangeAspect="1" noChangeArrowheads="1"/>
          </p:cNvPicPr>
          <p:nvPr/>
        </p:nvPicPr>
        <p:blipFill>
          <a:blip r:embed="rId7"/>
          <a:srcRect l="27869" t="23645" r="18930" b="22308"/>
          <a:stretch>
            <a:fillRect/>
          </a:stretch>
        </p:blipFill>
        <p:spPr bwMode="auto">
          <a:xfrm>
            <a:off x="5715000" y="20574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9" descr="C:\Users\Vince\Desktop\JGassay6.6\48 hour\OP50 0 hr trial 2.JPG"/>
          <p:cNvPicPr>
            <a:picLocks noChangeAspect="1" noChangeArrowheads="1"/>
          </p:cNvPicPr>
          <p:nvPr/>
        </p:nvPicPr>
        <p:blipFill>
          <a:blip r:embed="rId8"/>
          <a:srcRect l="25993" t="25993" r="22021" b="19135"/>
          <a:stretch>
            <a:fillRect/>
          </a:stretch>
        </p:blipFill>
        <p:spPr bwMode="auto">
          <a:xfrm>
            <a:off x="5715000" y="38100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10" descr="C:\Users\Vince\Desktop\JGassay6.6\48 hour\OP50 2 hr trial 1.JPG"/>
          <p:cNvPicPr>
            <a:picLocks noChangeAspect="1" noChangeArrowheads="1"/>
          </p:cNvPicPr>
          <p:nvPr/>
        </p:nvPicPr>
        <p:blipFill>
          <a:blip r:embed="rId9"/>
          <a:srcRect l="29532" t="29121" r="26169" b="27563"/>
          <a:stretch>
            <a:fillRect/>
          </a:stretch>
        </p:blipFill>
        <p:spPr bwMode="auto">
          <a:xfrm>
            <a:off x="5715000" y="5334000"/>
            <a:ext cx="2057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Connector 34"/>
          <p:cNvCxnSpPr/>
          <p:nvPr/>
        </p:nvCxnSpPr>
        <p:spPr>
          <a:xfrm>
            <a:off x="3657600" y="205740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57600" y="358140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657600" y="60960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5980113" y="1790700"/>
            <a:ext cx="3582988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1866901" y="1790700"/>
            <a:ext cx="35814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3924301" y="1790700"/>
            <a:ext cx="35814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657600" y="533400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657600" y="381000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57600" y="6856413"/>
            <a:ext cx="41148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752600" y="5334000"/>
            <a:ext cx="2286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828800" y="2057400"/>
            <a:ext cx="2133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6248401" y="5334000"/>
            <a:ext cx="30480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133601" y="5334000"/>
            <a:ext cx="30480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4191001" y="5334000"/>
            <a:ext cx="30480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1334294" y="2094706"/>
            <a:ext cx="2971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1295401" y="5334000"/>
            <a:ext cx="30480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819400" y="1065213"/>
            <a:ext cx="8382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66800" y="609600"/>
            <a:ext cx="2971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066800" y="3810000"/>
            <a:ext cx="2895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819400" y="25146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819400" y="1522413"/>
            <a:ext cx="8382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819400" y="30480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066800" y="3581400"/>
            <a:ext cx="2590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819400" y="10668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819400" y="57912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819400" y="63246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066800" y="6858000"/>
            <a:ext cx="2590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819400" y="43434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819400" y="4800600"/>
            <a:ext cx="838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343694" y="2094706"/>
            <a:ext cx="2971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228601" y="5334000"/>
            <a:ext cx="30480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-457993" y="5333206"/>
            <a:ext cx="3048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-419099" y="2095500"/>
            <a:ext cx="2971800" cy="3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657600" y="0"/>
            <a:ext cx="4114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0" y="-1"/>
            <a:ext cx="727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charset="0"/>
              </a:rPr>
              <a:t>Fig S1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37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Decreased intestinal coliform counts mediate enhanced life span and stress resistance in C. elegans </dc:title>
  <dc:creator>Michael Gomez</dc:creator>
  <cp:lastModifiedBy>Cathy Clarke</cp:lastModifiedBy>
  <cp:revision>85</cp:revision>
  <cp:lastPrinted>2012-06-28T19:34:00Z</cp:lastPrinted>
  <dcterms:created xsi:type="dcterms:W3CDTF">2012-07-19T19:06:18Z</dcterms:created>
  <dcterms:modified xsi:type="dcterms:W3CDTF">2012-07-19T19:07:15Z</dcterms:modified>
</cp:coreProperties>
</file>