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0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NICRPOG1\Pharmacology\Gareth's%20Lab\Gareth_pklab\modelR2%20gv%20mo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modelR2!$AA$2:$AA$104</c:f>
              <c:numCache>
                <c:formatCode>0.00</c:formatCode>
                <c:ptCount val="103"/>
                <c:pt idx="0">
                  <c:v>2.9599199999999999</c:v>
                </c:pt>
                <c:pt idx="1">
                  <c:v>4.6340050000000002</c:v>
                </c:pt>
                <c:pt idx="2">
                  <c:v>14.508146666666667</c:v>
                </c:pt>
                <c:pt idx="3">
                  <c:v>6.5452683333333335</c:v>
                </c:pt>
                <c:pt idx="4">
                  <c:v>11.785098333333334</c:v>
                </c:pt>
                <c:pt idx="5">
                  <c:v>0</c:v>
                </c:pt>
                <c:pt idx="6">
                  <c:v>1.9086816666666666</c:v>
                </c:pt>
                <c:pt idx="7">
                  <c:v>7.5657300000000003</c:v>
                </c:pt>
                <c:pt idx="8">
                  <c:v>5.7951999999999995</c:v>
                </c:pt>
                <c:pt idx="9">
                  <c:v>11.400309999999999</c:v>
                </c:pt>
                <c:pt idx="10">
                  <c:v>6.539886666666666</c:v>
                </c:pt>
                <c:pt idx="11">
                  <c:v>4.360171666666667</c:v>
                </c:pt>
                <c:pt idx="12">
                  <c:v>8.5597999999999992</c:v>
                </c:pt>
                <c:pt idx="13">
                  <c:v>8.6190366666666662</c:v>
                </c:pt>
                <c:pt idx="14">
                  <c:v>12.592706666666666</c:v>
                </c:pt>
                <c:pt idx="15">
                  <c:v>12.436558333333332</c:v>
                </c:pt>
                <c:pt idx="16">
                  <c:v>10.497678333333333</c:v>
                </c:pt>
                <c:pt idx="17">
                  <c:v>19.782933333333336</c:v>
                </c:pt>
                <c:pt idx="18">
                  <c:v>5.3508983333333333</c:v>
                </c:pt>
                <c:pt idx="19">
                  <c:v>6.8290249999999997</c:v>
                </c:pt>
                <c:pt idx="20">
                  <c:v>11.614520000000001</c:v>
                </c:pt>
                <c:pt idx="21">
                  <c:v>8.2603033333333329</c:v>
                </c:pt>
                <c:pt idx="22">
                  <c:v>12.850798333333334</c:v>
                </c:pt>
                <c:pt idx="23">
                  <c:v>13.996903333333334</c:v>
                </c:pt>
                <c:pt idx="24">
                  <c:v>2.6395216666666665</c:v>
                </c:pt>
                <c:pt idx="25">
                  <c:v>8.8895366666666664</c:v>
                </c:pt>
                <c:pt idx="26">
                  <c:v>13.495111666666666</c:v>
                </c:pt>
                <c:pt idx="27">
                  <c:v>10.431266666666666</c:v>
                </c:pt>
                <c:pt idx="28">
                  <c:v>15.125738333333334</c:v>
                </c:pt>
                <c:pt idx="29">
                  <c:v>20.385949999999998</c:v>
                </c:pt>
                <c:pt idx="30">
                  <c:v>13.605723333333334</c:v>
                </c:pt>
                <c:pt idx="31">
                  <c:v>5.496715</c:v>
                </c:pt>
                <c:pt idx="32">
                  <c:v>33.876449999999998</c:v>
                </c:pt>
                <c:pt idx="33">
                  <c:v>4.1449949999999998</c:v>
                </c:pt>
                <c:pt idx="34">
                  <c:v>6.5773183333333334</c:v>
                </c:pt>
                <c:pt idx="35">
                  <c:v>9.616673333333333</c:v>
                </c:pt>
                <c:pt idx="36">
                  <c:v>6.9908200000000003</c:v>
                </c:pt>
                <c:pt idx="37">
                  <c:v>12.135169999999999</c:v>
                </c:pt>
                <c:pt idx="38">
                  <c:v>3.2125783333333335</c:v>
                </c:pt>
                <c:pt idx="39">
                  <c:v>8.0523150000000001</c:v>
                </c:pt>
                <c:pt idx="40">
                  <c:v>2.9006433333333335</c:v>
                </c:pt>
                <c:pt idx="41">
                  <c:v>33.492583333333336</c:v>
                </c:pt>
                <c:pt idx="42">
                  <c:v>19.942366666666665</c:v>
                </c:pt>
                <c:pt idx="43">
                  <c:v>9.9117883333333339</c:v>
                </c:pt>
                <c:pt idx="44">
                  <c:v>16.051936666666666</c:v>
                </c:pt>
                <c:pt idx="45">
                  <c:v>14.239898333333334</c:v>
                </c:pt>
                <c:pt idx="46">
                  <c:v>5.5177016666666665</c:v>
                </c:pt>
                <c:pt idx="47">
                  <c:v>9.7423016666666662</c:v>
                </c:pt>
                <c:pt idx="48">
                  <c:v>17.020533333333333</c:v>
                </c:pt>
                <c:pt idx="49">
                  <c:v>26.150216666666665</c:v>
                </c:pt>
                <c:pt idx="50">
                  <c:v>15.910665</c:v>
                </c:pt>
                <c:pt idx="51">
                  <c:v>13.493388333333334</c:v>
                </c:pt>
                <c:pt idx="52">
                  <c:v>4.8222033333333334</c:v>
                </c:pt>
                <c:pt idx="53">
                  <c:v>9.5868283333333331</c:v>
                </c:pt>
                <c:pt idx="54">
                  <c:v>15.354178333333333</c:v>
                </c:pt>
                <c:pt idx="55">
                  <c:v>2.0482133333333334</c:v>
                </c:pt>
                <c:pt idx="56">
                  <c:v>8.5997850000000007</c:v>
                </c:pt>
                <c:pt idx="57">
                  <c:v>9.1268599999999989</c:v>
                </c:pt>
                <c:pt idx="58">
                  <c:v>9.5412333333333343</c:v>
                </c:pt>
                <c:pt idx="59">
                  <c:v>10.176596666666667</c:v>
                </c:pt>
                <c:pt idx="60">
                  <c:v>10.224235</c:v>
                </c:pt>
                <c:pt idx="61">
                  <c:v>7.6324816666666662</c:v>
                </c:pt>
                <c:pt idx="62">
                  <c:v>13.261355</c:v>
                </c:pt>
                <c:pt idx="63">
                  <c:v>10.885483333333333</c:v>
                </c:pt>
                <c:pt idx="64">
                  <c:v>11.683961666666667</c:v>
                </c:pt>
                <c:pt idx="65">
                  <c:v>27.568333333333332</c:v>
                </c:pt>
                <c:pt idx="66">
                  <c:v>4.3230066666666671</c:v>
                </c:pt>
                <c:pt idx="67">
                  <c:v>6.7093983333333336</c:v>
                </c:pt>
                <c:pt idx="68">
                  <c:v>2.8410783333333334</c:v>
                </c:pt>
                <c:pt idx="69">
                  <c:v>18.54175</c:v>
                </c:pt>
                <c:pt idx="70">
                  <c:v>18.651666666666664</c:v>
                </c:pt>
                <c:pt idx="71">
                  <c:v>15.705806666666666</c:v>
                </c:pt>
                <c:pt idx="72">
                  <c:v>28.169699999999999</c:v>
                </c:pt>
                <c:pt idx="73">
                  <c:v>9.4696083333333334</c:v>
                </c:pt>
                <c:pt idx="74">
                  <c:v>7.5624133333333337</c:v>
                </c:pt>
                <c:pt idx="75">
                  <c:v>3.9557116666666667</c:v>
                </c:pt>
                <c:pt idx="76">
                  <c:v>11.407258333333335</c:v>
                </c:pt>
                <c:pt idx="77">
                  <c:v>16.528121666666667</c:v>
                </c:pt>
                <c:pt idx="78">
                  <c:v>8.8383333333333329</c:v>
                </c:pt>
                <c:pt idx="79">
                  <c:v>3.3813883333333332</c:v>
                </c:pt>
                <c:pt idx="80">
                  <c:v>2.9012383333333331</c:v>
                </c:pt>
                <c:pt idx="81">
                  <c:v>7.2424500000000007</c:v>
                </c:pt>
                <c:pt idx="82">
                  <c:v>3.6091966666666666</c:v>
                </c:pt>
                <c:pt idx="83">
                  <c:v>5.5276433333333328</c:v>
                </c:pt>
                <c:pt idx="84">
                  <c:v>10.341855000000001</c:v>
                </c:pt>
                <c:pt idx="85">
                  <c:v>18.972283333333333</c:v>
                </c:pt>
                <c:pt idx="86">
                  <c:v>2.0192766666666668</c:v>
                </c:pt>
                <c:pt idx="87">
                  <c:v>18.326716666666666</c:v>
                </c:pt>
                <c:pt idx="88">
                  <c:v>13.957966666666666</c:v>
                </c:pt>
                <c:pt idx="89">
                  <c:v>10.575783333333334</c:v>
                </c:pt>
                <c:pt idx="90">
                  <c:v>3.7568016666666666</c:v>
                </c:pt>
                <c:pt idx="91">
                  <c:v>7.008095</c:v>
                </c:pt>
                <c:pt idx="92">
                  <c:v>7.2359249999999999</c:v>
                </c:pt>
                <c:pt idx="93">
                  <c:v>12.072568333333333</c:v>
                </c:pt>
                <c:pt idx="94">
                  <c:v>9.9321833333333345</c:v>
                </c:pt>
                <c:pt idx="95">
                  <c:v>16.037278333333333</c:v>
                </c:pt>
                <c:pt idx="96">
                  <c:v>3.3036133333333333</c:v>
                </c:pt>
                <c:pt idx="97">
                  <c:v>24.183366666666664</c:v>
                </c:pt>
                <c:pt idx="98">
                  <c:v>10.535811666666666</c:v>
                </c:pt>
                <c:pt idx="99">
                  <c:v>9.5949799999999996</c:v>
                </c:pt>
                <c:pt idx="100">
                  <c:v>2.2994399999999997</c:v>
                </c:pt>
                <c:pt idx="101">
                  <c:v>20.653033333333333</c:v>
                </c:pt>
                <c:pt idx="102">
                  <c:v>20.411383333333333</c:v>
                </c:pt>
              </c:numCache>
            </c:numRef>
          </c:xVal>
          <c:yVal>
            <c:numRef>
              <c:f>modelR2!$W$2:$W$104</c:f>
              <c:numCache>
                <c:formatCode>General</c:formatCode>
                <c:ptCount val="103"/>
                <c:pt idx="0">
                  <c:v>0.77</c:v>
                </c:pt>
                <c:pt idx="1">
                  <c:v>0.88</c:v>
                </c:pt>
                <c:pt idx="2">
                  <c:v>5.09</c:v>
                </c:pt>
                <c:pt idx="3">
                  <c:v>1.76</c:v>
                </c:pt>
                <c:pt idx="4">
                  <c:v>2.4300000000000002</c:v>
                </c:pt>
                <c:pt idx="6">
                  <c:v>0.4</c:v>
                </c:pt>
                <c:pt idx="7">
                  <c:v>2.5</c:v>
                </c:pt>
                <c:pt idx="8">
                  <c:v>1.4</c:v>
                </c:pt>
                <c:pt idx="9">
                  <c:v>2.6</c:v>
                </c:pt>
                <c:pt idx="10">
                  <c:v>1.93</c:v>
                </c:pt>
                <c:pt idx="11">
                  <c:v>2.58</c:v>
                </c:pt>
                <c:pt idx="12">
                  <c:v>2.97</c:v>
                </c:pt>
                <c:pt idx="13">
                  <c:v>3.86</c:v>
                </c:pt>
                <c:pt idx="14">
                  <c:v>5.09</c:v>
                </c:pt>
                <c:pt idx="15">
                  <c:v>5.26</c:v>
                </c:pt>
                <c:pt idx="16">
                  <c:v>2.8</c:v>
                </c:pt>
                <c:pt idx="17">
                  <c:v>5.03</c:v>
                </c:pt>
                <c:pt idx="18">
                  <c:v>1.75</c:v>
                </c:pt>
                <c:pt idx="19">
                  <c:v>1.56</c:v>
                </c:pt>
                <c:pt idx="20">
                  <c:v>3.23</c:v>
                </c:pt>
                <c:pt idx="21">
                  <c:v>2.36</c:v>
                </c:pt>
                <c:pt idx="22">
                  <c:v>4.33</c:v>
                </c:pt>
                <c:pt idx="23">
                  <c:v>2.72</c:v>
                </c:pt>
                <c:pt idx="24">
                  <c:v>0.62</c:v>
                </c:pt>
                <c:pt idx="25">
                  <c:v>3.18</c:v>
                </c:pt>
                <c:pt idx="26">
                  <c:v>5.58</c:v>
                </c:pt>
                <c:pt idx="27">
                  <c:v>2.71</c:v>
                </c:pt>
                <c:pt idx="28">
                  <c:v>4.58</c:v>
                </c:pt>
                <c:pt idx="29">
                  <c:v>7.34</c:v>
                </c:pt>
                <c:pt idx="30">
                  <c:v>2.86</c:v>
                </c:pt>
                <c:pt idx="31">
                  <c:v>1.4</c:v>
                </c:pt>
                <c:pt idx="32">
                  <c:v>7.04</c:v>
                </c:pt>
                <c:pt idx="33">
                  <c:v>1.47</c:v>
                </c:pt>
                <c:pt idx="34">
                  <c:v>1.32</c:v>
                </c:pt>
                <c:pt idx="35">
                  <c:v>1.74</c:v>
                </c:pt>
                <c:pt idx="36">
                  <c:v>1.58</c:v>
                </c:pt>
                <c:pt idx="37">
                  <c:v>3.55</c:v>
                </c:pt>
                <c:pt idx="38">
                  <c:v>1.03</c:v>
                </c:pt>
                <c:pt idx="39">
                  <c:v>1.71</c:v>
                </c:pt>
                <c:pt idx="40">
                  <c:v>1.1299999999999999</c:v>
                </c:pt>
                <c:pt idx="41">
                  <c:v>11.24</c:v>
                </c:pt>
                <c:pt idx="42">
                  <c:v>5.71</c:v>
                </c:pt>
                <c:pt idx="43">
                  <c:v>2.12</c:v>
                </c:pt>
                <c:pt idx="44">
                  <c:v>5.16</c:v>
                </c:pt>
                <c:pt idx="45">
                  <c:v>4.6399999999999997</c:v>
                </c:pt>
                <c:pt idx="46">
                  <c:v>1.48</c:v>
                </c:pt>
                <c:pt idx="47">
                  <c:v>1.96</c:v>
                </c:pt>
                <c:pt idx="48">
                  <c:v>3.13</c:v>
                </c:pt>
                <c:pt idx="49">
                  <c:v>6.56</c:v>
                </c:pt>
                <c:pt idx="50">
                  <c:v>3.83</c:v>
                </c:pt>
                <c:pt idx="51">
                  <c:v>4.1399999999999997</c:v>
                </c:pt>
                <c:pt idx="52">
                  <c:v>1.85</c:v>
                </c:pt>
                <c:pt idx="53">
                  <c:v>3.01</c:v>
                </c:pt>
                <c:pt idx="54">
                  <c:v>3.79</c:v>
                </c:pt>
                <c:pt idx="55">
                  <c:v>0.48</c:v>
                </c:pt>
                <c:pt idx="56">
                  <c:v>1.99</c:v>
                </c:pt>
                <c:pt idx="57">
                  <c:v>2.85</c:v>
                </c:pt>
                <c:pt idx="58">
                  <c:v>2.5</c:v>
                </c:pt>
                <c:pt idx="59">
                  <c:v>3.01</c:v>
                </c:pt>
                <c:pt idx="60">
                  <c:v>2.3199999999999998</c:v>
                </c:pt>
                <c:pt idx="61">
                  <c:v>2.0499999999999998</c:v>
                </c:pt>
                <c:pt idx="62">
                  <c:v>3.2</c:v>
                </c:pt>
                <c:pt idx="63">
                  <c:v>4.88</c:v>
                </c:pt>
                <c:pt idx="64">
                  <c:v>2.54</c:v>
                </c:pt>
                <c:pt idx="65">
                  <c:v>9.4</c:v>
                </c:pt>
                <c:pt idx="66">
                  <c:v>0.84</c:v>
                </c:pt>
                <c:pt idx="67">
                  <c:v>2.13</c:v>
                </c:pt>
                <c:pt idx="68">
                  <c:v>1.22</c:v>
                </c:pt>
                <c:pt idx="69">
                  <c:v>3.27</c:v>
                </c:pt>
                <c:pt idx="70">
                  <c:v>4.09</c:v>
                </c:pt>
                <c:pt idx="71">
                  <c:v>4.84</c:v>
                </c:pt>
                <c:pt idx="72">
                  <c:v>6.99</c:v>
                </c:pt>
                <c:pt idx="73">
                  <c:v>2.09</c:v>
                </c:pt>
                <c:pt idx="74">
                  <c:v>1.67</c:v>
                </c:pt>
                <c:pt idx="75">
                  <c:v>1.17</c:v>
                </c:pt>
                <c:pt idx="76">
                  <c:v>3.38</c:v>
                </c:pt>
                <c:pt idx="77">
                  <c:v>5.09</c:v>
                </c:pt>
                <c:pt idx="78">
                  <c:v>2.0099999999999998</c:v>
                </c:pt>
                <c:pt idx="79">
                  <c:v>0.63</c:v>
                </c:pt>
                <c:pt idx="80">
                  <c:v>0.8</c:v>
                </c:pt>
                <c:pt idx="81">
                  <c:v>1.9</c:v>
                </c:pt>
                <c:pt idx="82">
                  <c:v>0.82</c:v>
                </c:pt>
                <c:pt idx="83">
                  <c:v>1.07</c:v>
                </c:pt>
                <c:pt idx="84">
                  <c:v>2.41</c:v>
                </c:pt>
                <c:pt idx="85">
                  <c:v>4.3600000000000003</c:v>
                </c:pt>
                <c:pt idx="86">
                  <c:v>0.42</c:v>
                </c:pt>
                <c:pt idx="87">
                  <c:v>4.88</c:v>
                </c:pt>
                <c:pt idx="88">
                  <c:v>2.61</c:v>
                </c:pt>
                <c:pt idx="89">
                  <c:v>2.89</c:v>
                </c:pt>
                <c:pt idx="90">
                  <c:v>0.81</c:v>
                </c:pt>
                <c:pt idx="91">
                  <c:v>2.27</c:v>
                </c:pt>
                <c:pt idx="92">
                  <c:v>1.67</c:v>
                </c:pt>
                <c:pt idx="93">
                  <c:v>2.09</c:v>
                </c:pt>
                <c:pt idx="94">
                  <c:v>2.04</c:v>
                </c:pt>
                <c:pt idx="95">
                  <c:v>4.3099999999999996</c:v>
                </c:pt>
                <c:pt idx="96">
                  <c:v>0.57999999999999996</c:v>
                </c:pt>
                <c:pt idx="97">
                  <c:v>5.79</c:v>
                </c:pt>
                <c:pt idx="98">
                  <c:v>3.25</c:v>
                </c:pt>
                <c:pt idx="99">
                  <c:v>3.05</c:v>
                </c:pt>
                <c:pt idx="100">
                  <c:v>0.42</c:v>
                </c:pt>
                <c:pt idx="101">
                  <c:v>6.74</c:v>
                </c:pt>
                <c:pt idx="102">
                  <c:v>4.9400000000000004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045184"/>
        <c:axId val="110488576"/>
      </c:scatterChart>
      <c:valAx>
        <c:axId val="104045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GB" sz="1200">
                    <a:latin typeface="Arial" pitchFamily="34" charset="0"/>
                    <a:cs typeface="Arial" pitchFamily="34" charset="0"/>
                  </a:rPr>
                  <a:t>13-cisRA</a:t>
                </a:r>
                <a:r>
                  <a:rPr lang="en-GB" sz="1200" baseline="0">
                    <a:latin typeface="Arial" pitchFamily="34" charset="0"/>
                    <a:cs typeface="Arial" pitchFamily="34" charset="0"/>
                  </a:rPr>
                  <a:t> AUC (µM.h)</a:t>
                </a:r>
                <a:endParaRPr lang="en-GB" sz="1200">
                  <a:latin typeface="Arial" pitchFamily="34" charset="0"/>
                  <a:cs typeface="Arial" pitchFamily="34" charset="0"/>
                </a:endParaRP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10488576"/>
        <c:crosses val="autoZero"/>
        <c:crossBetween val="midCat"/>
      </c:valAx>
      <c:valAx>
        <c:axId val="11048857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GB" sz="1200" b="1" i="0" u="none" strike="noStrike" baseline="0">
                    <a:effectLst/>
                    <a:latin typeface="Arial" pitchFamily="34" charset="0"/>
                    <a:cs typeface="Arial" pitchFamily="34" charset="0"/>
                  </a:rPr>
                  <a:t>13-cisRA C</a:t>
                </a:r>
                <a:r>
                  <a:rPr lang="en-GB" sz="1200" b="1" i="0" u="none" strike="noStrike" baseline="-25000">
                    <a:effectLst/>
                    <a:latin typeface="Arial" pitchFamily="34" charset="0"/>
                    <a:cs typeface="Arial" pitchFamily="34" charset="0"/>
                  </a:rPr>
                  <a:t>max</a:t>
                </a:r>
                <a:r>
                  <a:rPr lang="en-GB" sz="1200" b="1" i="0" u="none" strike="noStrike" baseline="0">
                    <a:effectLst/>
                    <a:latin typeface="Arial" pitchFamily="34" charset="0"/>
                    <a:cs typeface="Arial" pitchFamily="34" charset="0"/>
                  </a:rPr>
                  <a:t> (µM)</a:t>
                </a:r>
                <a:endParaRPr lang="en-GB" sz="1200">
                  <a:latin typeface="Arial" pitchFamily="34" charset="0"/>
                  <a:cs typeface="Arial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404518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4A45-212C-4C05-841B-85644084F423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F04A-63D1-4F43-899B-359582A9D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149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4A45-212C-4C05-841B-85644084F423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F04A-63D1-4F43-899B-359582A9D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384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4A45-212C-4C05-841B-85644084F423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F04A-63D1-4F43-899B-359582A9D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0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4A45-212C-4C05-841B-85644084F423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F04A-63D1-4F43-899B-359582A9D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52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4A45-212C-4C05-841B-85644084F423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F04A-63D1-4F43-899B-359582A9D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9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4A45-212C-4C05-841B-85644084F423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F04A-63D1-4F43-899B-359582A9D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74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4A45-212C-4C05-841B-85644084F423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F04A-63D1-4F43-899B-359582A9D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46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4A45-212C-4C05-841B-85644084F423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F04A-63D1-4F43-899B-359582A9D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13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4A45-212C-4C05-841B-85644084F423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F04A-63D1-4F43-899B-359582A9D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94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4A45-212C-4C05-841B-85644084F423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F04A-63D1-4F43-899B-359582A9D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6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D4A45-212C-4C05-841B-85644084F423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3F04A-63D1-4F43-899B-359582A9D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523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D4A45-212C-4C05-841B-85644084F423}" type="datetimeFigureOut">
              <a:rPr lang="en-US" smtClean="0"/>
              <a:t>10/10/2012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3F04A-63D1-4F43-899B-359582A9D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38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507206" y="2743200"/>
          <a:ext cx="5843588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85617" y="107504"/>
            <a:ext cx="254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Supplementary Figure </a:t>
            </a:r>
            <a:r>
              <a:rPr lang="en-GB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499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Newcastle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Gareth Veal</dc:creator>
  <cp:lastModifiedBy>Gareth Veal</cp:lastModifiedBy>
  <cp:revision>2</cp:revision>
  <dcterms:created xsi:type="dcterms:W3CDTF">2012-08-24T14:54:16Z</dcterms:created>
  <dcterms:modified xsi:type="dcterms:W3CDTF">2012-10-10T09:07:17Z</dcterms:modified>
</cp:coreProperties>
</file>