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69" r:id="rId4"/>
    <p:sldId id="258" r:id="rId5"/>
    <p:sldId id="260" r:id="rId6"/>
    <p:sldId id="261" r:id="rId7"/>
    <p:sldId id="264" r:id="rId8"/>
    <p:sldId id="265" r:id="rId9"/>
    <p:sldId id="266" r:id="rId10"/>
    <p:sldId id="267" r:id="rId11"/>
  </p:sldIdLst>
  <p:sldSz cx="6858000" cy="9144000" type="letter"/>
  <p:notesSz cx="6858000" cy="9144000"/>
  <p:defaultTextStyle>
    <a:defPPr>
      <a:defRPr lang="en-US"/>
    </a:defPPr>
    <a:lvl1pPr marL="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3848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1586" y="512234"/>
            <a:ext cx="2159794" cy="10924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9822" y="512234"/>
            <a:ext cx="6367463" cy="10924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4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4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6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4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45" indent="0">
              <a:buNone/>
              <a:defRPr sz="2800"/>
            </a:lvl2pPr>
            <a:lvl3pPr marL="914290" indent="0">
              <a:buNone/>
              <a:defRPr sz="2400"/>
            </a:lvl3pPr>
            <a:lvl4pPr marL="1371435" indent="0">
              <a:buNone/>
              <a:defRPr sz="2000"/>
            </a:lvl4pPr>
            <a:lvl5pPr marL="1828581" indent="0">
              <a:buNone/>
              <a:defRPr sz="2000"/>
            </a:lvl5pPr>
            <a:lvl6pPr marL="2285726" indent="0">
              <a:buNone/>
              <a:defRPr sz="2000"/>
            </a:lvl6pPr>
            <a:lvl7pPr marL="2742871" indent="0">
              <a:buNone/>
              <a:defRPr sz="2000"/>
            </a:lvl7pPr>
            <a:lvl8pPr marL="3200016" indent="0">
              <a:buNone/>
              <a:defRPr sz="2000"/>
            </a:lvl8pPr>
            <a:lvl9pPr marL="3657161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29" tIns="45715" rIns="91429" bIns="4571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4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40315-F33A-476F-BA55-6CAC861D4CA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4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4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AC916-D191-446D-BCD3-0F70EA177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9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9" indent="-342859" algn="l" defTabSz="91429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1" indent="-285716" algn="l" defTabSz="91429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3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8" indent="-228573" algn="l" defTabSz="91429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3" indent="-228573" algn="l" defTabSz="91429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98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43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89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34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/>
          <p:cNvSpPr txBox="1">
            <a:spLocks/>
          </p:cNvSpPr>
          <p:nvPr/>
        </p:nvSpPr>
        <p:spPr>
          <a:xfrm>
            <a:off x="0" y="0"/>
            <a:ext cx="6858000" cy="914400"/>
          </a:xfrm>
          <a:prstGeom prst="rect">
            <a:avLst/>
          </a:prstGeom>
        </p:spPr>
        <p:txBody>
          <a:bodyPr vert="horz" lIns="91429" tIns="45715" rIns="91429" bIns="45715" rtlCol="0" anchor="t">
            <a:normAutofit/>
          </a:bodyPr>
          <a:lstStyle>
            <a:lvl1pPr algn="ctr" defTabSz="1280160" rtl="0" eaLnBrk="1" latinLnBrk="0" hangingPunct="1">
              <a:spcBef>
                <a:spcPct val="0"/>
              </a:spcBef>
              <a:buNone/>
              <a:defRPr sz="6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300" b="1" dirty="0">
                <a:latin typeface="Arial" pitchFamily="34" charset="0"/>
                <a:cs typeface="Arial" pitchFamily="34" charset="0"/>
              </a:rPr>
              <a:t>Supplementary Figure 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5429" y="979714"/>
            <a:ext cx="326572" cy="263784"/>
          </a:xfrm>
          <a:prstGeom prst="rect">
            <a:avLst/>
          </a:prstGeom>
          <a:noFill/>
        </p:spPr>
        <p:txBody>
          <a:bodyPr wrap="square" lIns="65282" tIns="32641" rIns="65282" bIns="32641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A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429" y="3810000"/>
            <a:ext cx="326572" cy="263784"/>
          </a:xfrm>
          <a:prstGeom prst="rect">
            <a:avLst/>
          </a:prstGeom>
          <a:noFill/>
        </p:spPr>
        <p:txBody>
          <a:bodyPr wrap="square" lIns="65282" tIns="32641" rIns="65282" bIns="32641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B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754" y="1011711"/>
            <a:ext cx="3918368" cy="2938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14" y="4251158"/>
            <a:ext cx="5224490" cy="3918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7327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23246"/>
          <a:stretch>
            <a:fillRect/>
          </a:stretch>
        </p:blipFill>
        <p:spPr bwMode="auto">
          <a:xfrm>
            <a:off x="359229" y="148158"/>
            <a:ext cx="5878286" cy="2028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b="22907"/>
          <a:stretch>
            <a:fillRect/>
          </a:stretch>
        </p:blipFill>
        <p:spPr bwMode="auto">
          <a:xfrm>
            <a:off x="326571" y="2115559"/>
            <a:ext cx="5878286" cy="202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 b="24229"/>
          <a:stretch>
            <a:fillRect/>
          </a:stretch>
        </p:blipFill>
        <p:spPr bwMode="auto">
          <a:xfrm>
            <a:off x="326571" y="4049296"/>
            <a:ext cx="5878286" cy="199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 b="24229"/>
          <a:stretch>
            <a:fillRect/>
          </a:stretch>
        </p:blipFill>
        <p:spPr bwMode="auto">
          <a:xfrm>
            <a:off x="326571" y="5987144"/>
            <a:ext cx="5878286" cy="198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7040" y="8088086"/>
          <a:ext cx="5973393" cy="65314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711863"/>
                <a:gridCol w="526153"/>
                <a:gridCol w="526153"/>
                <a:gridCol w="526153"/>
                <a:gridCol w="526153"/>
                <a:gridCol w="526153"/>
                <a:gridCol w="526153"/>
                <a:gridCol w="526153"/>
                <a:gridCol w="526153"/>
                <a:gridCol w="526153"/>
                <a:gridCol w="526153"/>
              </a:tblGrid>
              <a:tr h="326572"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Cell</a:t>
                      </a:r>
                      <a:r>
                        <a:rPr lang="en-US" sz="800" b="0" baseline="0" dirty="0" smtClean="0">
                          <a:latin typeface="Arial" pitchFamily="34" charset="0"/>
                          <a:cs typeface="Arial" pitchFamily="34" charset="0"/>
                        </a:rPr>
                        <a:t> line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A549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H157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H460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H1299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H2347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H1819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H1993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HBEC2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HBEC3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HBEC4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6572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CXCR2/CXCR2</a:t>
                      </a:r>
                      <a:r>
                        <a:rPr lang="en-US" sz="800" b="0" baseline="0" dirty="0" smtClean="0">
                          <a:latin typeface="Arial" pitchFamily="34" charset="0"/>
                          <a:cs typeface="Arial" pitchFamily="34" charset="0"/>
                        </a:rPr>
                        <a:t> ligands cluster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Other cell lines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Immortalized bronchial epithelial cell</a:t>
                      </a:r>
                      <a:r>
                        <a:rPr lang="en-US" sz="800" b="0" baseline="0" dirty="0" smtClean="0">
                          <a:latin typeface="Arial" pitchFamily="34" charset="0"/>
                          <a:cs typeface="Arial" pitchFamily="34" charset="0"/>
                        </a:rPr>
                        <a:t> l</a:t>
                      </a:r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ines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314" marR="65314" marT="32657" marB="326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 txBox="1">
            <a:spLocks/>
          </p:cNvSpPr>
          <p:nvPr/>
        </p:nvSpPr>
        <p:spPr>
          <a:xfrm>
            <a:off x="0" y="1"/>
            <a:ext cx="6858000" cy="489857"/>
          </a:xfrm>
          <a:prstGeom prst="rect">
            <a:avLst/>
          </a:prstGeom>
        </p:spPr>
        <p:txBody>
          <a:bodyPr lIns="65290" tIns="32645" rIns="65290" bIns="32645" anchor="t">
            <a:no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Supplementary Figure </a:t>
            </a: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10</a:t>
            </a:r>
            <a:endParaRPr lang="en-US" sz="13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" y="217716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A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2162972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B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" y="4082144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C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" y="5987144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D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914400"/>
          </a:xfrm>
        </p:spPr>
        <p:txBody>
          <a:bodyPr anchor="t">
            <a:normAutofit/>
          </a:bodyPr>
          <a:lstStyle/>
          <a:p>
            <a:pPr algn="just"/>
            <a:r>
              <a:rPr lang="en-US" sz="1300" b="1" dirty="0">
                <a:latin typeface="Arial" pitchFamily="34" charset="0"/>
                <a:cs typeface="Arial" pitchFamily="34" charset="0"/>
              </a:rPr>
              <a:t>Supplementary 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Figure 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57" y="1905000"/>
            <a:ext cx="5378117" cy="6109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/>
          <p:cNvSpPr txBox="1">
            <a:spLocks/>
          </p:cNvSpPr>
          <p:nvPr/>
        </p:nvSpPr>
        <p:spPr>
          <a:xfrm>
            <a:off x="0" y="0"/>
            <a:ext cx="6858000" cy="508000"/>
          </a:xfrm>
          <a:prstGeom prst="rect">
            <a:avLst/>
          </a:prstGeom>
        </p:spPr>
        <p:txBody>
          <a:bodyPr vert="horz" lIns="91429" tIns="45715" rIns="91429" bIns="45715" rtlCol="0" anchor="t">
            <a:normAutofit/>
          </a:bodyPr>
          <a:lstStyle>
            <a:lvl1pPr algn="ctr" defTabSz="1280160" rtl="0" eaLnBrk="1" latinLnBrk="0" hangingPunct="1">
              <a:spcBef>
                <a:spcPct val="0"/>
              </a:spcBef>
              <a:buNone/>
              <a:defRPr sz="6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300" b="1" dirty="0">
                <a:latin typeface="Arial" pitchFamily="34" charset="0"/>
                <a:cs typeface="Arial" pitchFamily="34" charset="0"/>
              </a:rPr>
              <a:t>Supplementary Figure 3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05918" y="1415143"/>
            <a:ext cx="326572" cy="263784"/>
          </a:xfrm>
          <a:prstGeom prst="rect">
            <a:avLst/>
          </a:prstGeom>
          <a:noFill/>
        </p:spPr>
        <p:txBody>
          <a:bodyPr wrap="square" lIns="65282" tIns="32641" rIns="65282" bIns="32641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A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05918" y="4626429"/>
            <a:ext cx="326572" cy="263784"/>
          </a:xfrm>
          <a:prstGeom prst="rect">
            <a:avLst/>
          </a:prstGeom>
          <a:noFill/>
        </p:spPr>
        <p:txBody>
          <a:bodyPr wrap="square" lIns="65282" tIns="32641" rIns="65282" bIns="32641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B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6" b="51321"/>
          <a:stretch/>
        </p:blipFill>
        <p:spPr bwMode="auto">
          <a:xfrm>
            <a:off x="1632490" y="1528232"/>
            <a:ext cx="4245796" cy="2668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52"/>
          <a:stretch/>
        </p:blipFill>
        <p:spPr bwMode="auto">
          <a:xfrm>
            <a:off x="1632857" y="4735286"/>
            <a:ext cx="4245429" cy="3029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171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6" y="1911354"/>
            <a:ext cx="3418285" cy="4347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" y="1968507"/>
            <a:ext cx="3412927" cy="423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914400"/>
          </a:xfrm>
        </p:spPr>
        <p:txBody>
          <a:bodyPr anchor="t">
            <a:normAutofit/>
          </a:bodyPr>
          <a:lstStyle/>
          <a:p>
            <a:pPr algn="just"/>
            <a:r>
              <a:rPr lang="en-US" sz="1300" b="1" dirty="0">
                <a:latin typeface="Arial" pitchFamily="34" charset="0"/>
                <a:cs typeface="Arial" pitchFamily="34" charset="0"/>
              </a:rPr>
              <a:t>Supplementary Figure 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4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1723708"/>
            <a:ext cx="342900" cy="290149"/>
          </a:xfrm>
          <a:prstGeom prst="rect">
            <a:avLst/>
          </a:prstGeom>
          <a:noFill/>
        </p:spPr>
        <p:txBody>
          <a:bodyPr wrap="square" lIns="91385" tIns="45695" rIns="91385" bIns="4569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A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71850" y="1723708"/>
            <a:ext cx="342900" cy="290149"/>
          </a:xfrm>
          <a:prstGeom prst="rect">
            <a:avLst/>
          </a:prstGeom>
          <a:noFill/>
        </p:spPr>
        <p:txBody>
          <a:bodyPr wrap="square" lIns="91385" tIns="45695" rIns="91385" bIns="4569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B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r="2700" b="1926"/>
          <a:stretch>
            <a:fillRect/>
          </a:stretch>
        </p:blipFill>
        <p:spPr bwMode="auto">
          <a:xfrm>
            <a:off x="925286" y="653143"/>
            <a:ext cx="4379048" cy="304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6858000" cy="508000"/>
          </a:xfrm>
          <a:prstGeom prst="rect">
            <a:avLst/>
          </a:prstGeom>
        </p:spPr>
        <p:txBody>
          <a:bodyPr lIns="65282" tIns="32641" rIns="65282" bIns="32641" anchor="t">
            <a:normAutofit/>
          </a:bodyPr>
          <a:lstStyle/>
          <a:p>
            <a:pPr algn="just">
              <a:spcBef>
                <a:spcPct val="0"/>
              </a:spcBef>
            </a:pP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Supplementary Figure </a:t>
            </a: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5</a:t>
            </a:r>
            <a:endParaRPr lang="en-US" sz="13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82" y="3907796"/>
            <a:ext cx="6074755" cy="2024919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922" y="5932715"/>
            <a:ext cx="3873470" cy="287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482" y="381000"/>
            <a:ext cx="326572" cy="263784"/>
          </a:xfrm>
          <a:prstGeom prst="rect">
            <a:avLst/>
          </a:prstGeom>
          <a:noFill/>
        </p:spPr>
        <p:txBody>
          <a:bodyPr wrap="square" lIns="65282" tIns="32641" rIns="65282" bIns="32641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A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482" y="3592286"/>
            <a:ext cx="326572" cy="263784"/>
          </a:xfrm>
          <a:prstGeom prst="rect">
            <a:avLst/>
          </a:prstGeom>
          <a:noFill/>
        </p:spPr>
        <p:txBody>
          <a:bodyPr wrap="square" lIns="65282" tIns="32641" rIns="65282" bIns="32641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B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857" y="5995502"/>
            <a:ext cx="326572" cy="263784"/>
          </a:xfrm>
          <a:prstGeom prst="rect">
            <a:avLst/>
          </a:prstGeom>
          <a:noFill/>
        </p:spPr>
        <p:txBody>
          <a:bodyPr wrap="square" lIns="65282" tIns="32641" rIns="65282" bIns="32641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C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 b="746"/>
          <a:stretch>
            <a:fillRect/>
          </a:stretch>
        </p:blipFill>
        <p:spPr bwMode="auto">
          <a:xfrm>
            <a:off x="857232" y="887857"/>
            <a:ext cx="5687786" cy="3619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/>
          <a:srcRect b="562"/>
          <a:stretch>
            <a:fillRect/>
          </a:stretch>
        </p:blipFill>
        <p:spPr bwMode="auto">
          <a:xfrm>
            <a:off x="925289" y="5204743"/>
            <a:ext cx="5585732" cy="361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35429" y="598723"/>
            <a:ext cx="326572" cy="263784"/>
          </a:xfrm>
          <a:prstGeom prst="rect">
            <a:avLst/>
          </a:prstGeom>
          <a:noFill/>
        </p:spPr>
        <p:txBody>
          <a:bodyPr wrap="square" lIns="65282" tIns="32641" rIns="65282" bIns="32641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A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429" y="4938826"/>
            <a:ext cx="326572" cy="263784"/>
          </a:xfrm>
          <a:prstGeom prst="rect">
            <a:avLst/>
          </a:prstGeom>
          <a:noFill/>
        </p:spPr>
        <p:txBody>
          <a:bodyPr wrap="square" lIns="65282" tIns="32641" rIns="65282" bIns="32641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B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0" y="0"/>
            <a:ext cx="6858000" cy="508000"/>
          </a:xfrm>
          <a:prstGeom prst="rect">
            <a:avLst/>
          </a:prstGeom>
        </p:spPr>
        <p:txBody>
          <a:bodyPr lIns="65282" tIns="32641" rIns="65282" bIns="32641" anchor="t">
            <a:normAutofit/>
          </a:bodyPr>
          <a:lstStyle/>
          <a:p>
            <a:pPr algn="just">
              <a:spcBef>
                <a:spcPct val="0"/>
              </a:spcBef>
            </a:pP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Supplementary Figure </a:t>
            </a: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6</a:t>
            </a:r>
            <a:endParaRPr lang="en-US" sz="13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b="2501"/>
          <a:stretch>
            <a:fillRect/>
          </a:stretch>
        </p:blipFill>
        <p:spPr bwMode="auto">
          <a:xfrm>
            <a:off x="182677" y="217718"/>
            <a:ext cx="6166077" cy="413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271456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A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299860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B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"/>
            <a:ext cx="6858000" cy="489857"/>
          </a:xfrm>
          <a:prstGeom prst="rect">
            <a:avLst/>
          </a:prstGeom>
        </p:spPr>
        <p:txBody>
          <a:bodyPr lIns="65290" tIns="32645" rIns="65290" bIns="32645" anchor="t">
            <a:no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Supplementary Figure </a:t>
            </a: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7</a:t>
            </a:r>
            <a:endParaRPr lang="en-US" sz="13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 t="27778" b="13399"/>
          <a:stretch>
            <a:fillRect/>
          </a:stretch>
        </p:blipFill>
        <p:spPr bwMode="auto">
          <a:xfrm>
            <a:off x="261938" y="4572355"/>
            <a:ext cx="6063615" cy="2057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299859" y="2884721"/>
            <a:ext cx="108857" cy="285776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2143" y="6966859"/>
            <a:ext cx="6046470" cy="2165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0" y="6803573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C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99859" y="8001001"/>
            <a:ext cx="108857" cy="285776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16429" y="7184572"/>
            <a:ext cx="1221377" cy="1905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15144" y="6393998"/>
            <a:ext cx="4090307" cy="264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/>
          <a:srcRect b="1788"/>
          <a:stretch>
            <a:fillRect/>
          </a:stretch>
        </p:blipFill>
        <p:spPr bwMode="auto">
          <a:xfrm>
            <a:off x="1406979" y="3572166"/>
            <a:ext cx="4090307" cy="2597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0" y="1"/>
            <a:ext cx="6858000" cy="489857"/>
          </a:xfrm>
          <a:prstGeom prst="rect">
            <a:avLst/>
          </a:prstGeom>
        </p:spPr>
        <p:txBody>
          <a:bodyPr lIns="65290" tIns="32645" rIns="65290" bIns="32645" anchor="t">
            <a:no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Supplementary Figure </a:t>
            </a: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8</a:t>
            </a:r>
            <a:endParaRPr lang="en-US" sz="13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 b="1951"/>
          <a:stretch>
            <a:fillRect/>
          </a:stretch>
        </p:blipFill>
        <p:spPr bwMode="auto">
          <a:xfrm>
            <a:off x="1306297" y="381011"/>
            <a:ext cx="4110718" cy="2757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993573" y="598720"/>
            <a:ext cx="2177143" cy="223155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25286" y="217716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A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ight Bracket 15"/>
          <p:cNvSpPr/>
          <p:nvPr/>
        </p:nvSpPr>
        <p:spPr>
          <a:xfrm rot="16200000">
            <a:off x="2696943" y="3189839"/>
            <a:ext cx="54429" cy="143691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5290" tIns="32645" rIns="65290" bIns="32645" rtlCol="0" anchor="ctr"/>
          <a:lstStyle/>
          <a:p>
            <a:pPr algn="ctr"/>
            <a:endParaRPr lang="en-US"/>
          </a:p>
        </p:txBody>
      </p:sp>
      <p:sp>
        <p:nvSpPr>
          <p:cNvPr id="17" name="Right Bracket 16"/>
          <p:cNvSpPr/>
          <p:nvPr/>
        </p:nvSpPr>
        <p:spPr>
          <a:xfrm rot="16200000">
            <a:off x="3279327" y="2476473"/>
            <a:ext cx="65314" cy="2612572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5290" tIns="32645" rIns="65290" bIns="32645"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93573" y="3628799"/>
            <a:ext cx="272143" cy="20883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900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12573" y="3737657"/>
            <a:ext cx="272143" cy="20883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900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20" name="Right Bracket 19"/>
          <p:cNvSpPr/>
          <p:nvPr/>
        </p:nvSpPr>
        <p:spPr>
          <a:xfrm rot="16200000">
            <a:off x="4011386" y="6314040"/>
            <a:ext cx="54429" cy="117565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5290" tIns="32645" rIns="65290" bIns="32645" rtlCol="0" anchor="ctr"/>
          <a:lstStyle/>
          <a:p>
            <a:pPr algn="ctr"/>
            <a:endParaRPr lang="en-US"/>
          </a:p>
        </p:txBody>
      </p:sp>
      <p:sp>
        <p:nvSpPr>
          <p:cNvPr id="21" name="Right Bracket 20"/>
          <p:cNvSpPr/>
          <p:nvPr/>
        </p:nvSpPr>
        <p:spPr>
          <a:xfrm rot="16200000">
            <a:off x="3483429" y="5671457"/>
            <a:ext cx="65314" cy="2220686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5290" tIns="32645" rIns="65290" bIns="32645"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74571" y="6622371"/>
            <a:ext cx="272143" cy="20883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900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18857" y="6731229"/>
            <a:ext cx="272143" cy="20883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900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4143" y="3265716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B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34143" y="6259289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C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"/>
            <a:ext cx="6858000" cy="489857"/>
          </a:xfrm>
          <a:prstGeom prst="rect">
            <a:avLst/>
          </a:prstGeom>
        </p:spPr>
        <p:txBody>
          <a:bodyPr lIns="65290" tIns="32645" rIns="65290" bIns="32645" anchor="t">
            <a:no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Supplementary Figure </a:t>
            </a:r>
            <a:r>
              <a:rPr lang="en-US" sz="1300" b="1" dirty="0">
                <a:latin typeface="Arial" pitchFamily="34" charset="0"/>
                <a:ea typeface="+mj-ea"/>
                <a:cs typeface="Arial" pitchFamily="34" charset="0"/>
              </a:rPr>
              <a:t>9</a:t>
            </a:r>
            <a:endParaRPr lang="en-US" sz="13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143" y="1415143"/>
            <a:ext cx="2503714" cy="3211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6857" y="1415143"/>
            <a:ext cx="2503714" cy="3211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143" y="4898573"/>
            <a:ext cx="2544536" cy="323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9643" y="4898572"/>
            <a:ext cx="2585357" cy="3258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24000" y="1632857"/>
            <a:ext cx="1306286" cy="373689"/>
          </a:xfrm>
          <a:prstGeom prst="rect">
            <a:avLst/>
          </a:prstGeom>
          <a:noFill/>
          <a:ln w="38100">
            <a:noFill/>
          </a:ln>
        </p:spPr>
        <p:txBody>
          <a:bodyPr wrap="square" lIns="65266" tIns="32633" rIns="65266" bIns="32633" rtlCol="0">
            <a:spAutoFit/>
          </a:bodyPr>
          <a:lstStyle/>
          <a:p>
            <a:pPr algn="r"/>
            <a:r>
              <a:rPr lang="en-US" sz="1000" dirty="0">
                <a:latin typeface="Arial" pitchFamily="34" charset="0"/>
                <a:cs typeface="Arial" pitchFamily="34" charset="0"/>
              </a:rPr>
              <a:t>r = -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0.46</a:t>
            </a:r>
          </a:p>
          <a:p>
            <a:pPr algn="r"/>
            <a:r>
              <a:rPr lang="en-US" sz="1000" i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=0.0021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27714" y="1630764"/>
            <a:ext cx="1306286" cy="373689"/>
          </a:xfrm>
          <a:prstGeom prst="rect">
            <a:avLst/>
          </a:prstGeom>
          <a:noFill/>
          <a:ln w="38100">
            <a:noFill/>
          </a:ln>
        </p:spPr>
        <p:txBody>
          <a:bodyPr wrap="square" lIns="65266" tIns="32633" rIns="65266" bIns="32633" rtlCol="0">
            <a:spAutoFit/>
          </a:bodyPr>
          <a:lstStyle/>
          <a:p>
            <a:pPr algn="r"/>
            <a:r>
              <a:rPr lang="en-US" sz="1000" dirty="0">
                <a:latin typeface="Arial" pitchFamily="34" charset="0"/>
                <a:cs typeface="Arial" pitchFamily="34" charset="0"/>
              </a:rPr>
              <a:t>r =  -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0.49</a:t>
            </a:r>
          </a:p>
          <a:p>
            <a:pPr algn="r"/>
            <a:r>
              <a:rPr lang="en-US" sz="1000" i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=0.0010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0" y="5118379"/>
            <a:ext cx="1306286" cy="373689"/>
          </a:xfrm>
          <a:prstGeom prst="rect">
            <a:avLst/>
          </a:prstGeom>
          <a:noFill/>
          <a:ln w="38100">
            <a:noFill/>
          </a:ln>
        </p:spPr>
        <p:txBody>
          <a:bodyPr wrap="square" lIns="65266" tIns="32633" rIns="65266" bIns="32633" rtlCol="0">
            <a:spAutoFit/>
          </a:bodyPr>
          <a:lstStyle/>
          <a:p>
            <a:pPr algn="r"/>
            <a:r>
              <a:rPr lang="en-US" sz="1000" dirty="0">
                <a:latin typeface="Arial" pitchFamily="34" charset="0"/>
                <a:cs typeface="Arial" pitchFamily="34" charset="0"/>
              </a:rPr>
              <a:t>r = -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0.32</a:t>
            </a:r>
          </a:p>
          <a:p>
            <a:pPr algn="r"/>
            <a:r>
              <a:rPr lang="en-US" sz="1000" i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=0.0390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27714" y="5116286"/>
            <a:ext cx="1306286" cy="373689"/>
          </a:xfrm>
          <a:prstGeom prst="rect">
            <a:avLst/>
          </a:prstGeom>
          <a:noFill/>
          <a:ln w="38100">
            <a:noFill/>
          </a:ln>
        </p:spPr>
        <p:txBody>
          <a:bodyPr wrap="square" lIns="65266" tIns="32633" rIns="65266" bIns="32633" rtlCol="0">
            <a:spAutoFit/>
          </a:bodyPr>
          <a:lstStyle/>
          <a:p>
            <a:pPr algn="r"/>
            <a:r>
              <a:rPr lang="en-US" sz="1000" dirty="0">
                <a:latin typeface="Arial" pitchFamily="34" charset="0"/>
                <a:cs typeface="Arial" pitchFamily="34" charset="0"/>
              </a:rPr>
              <a:t>r = -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0.46</a:t>
            </a:r>
          </a:p>
          <a:p>
            <a:pPr algn="r"/>
            <a:r>
              <a:rPr lang="en-US" sz="1000" i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=0.0022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3143" y="1183258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A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56858" y="1183258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B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3143" y="4735286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C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56858" y="4735286"/>
            <a:ext cx="326572" cy="263793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D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1436</TotalTime>
  <Words>114</Words>
  <Application>Microsoft Macintosh PowerPoint</Application>
  <PresentationFormat>Letter Paper (8.5x11 in)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Supplementary Figure 2</vt:lpstr>
      <vt:lpstr>PowerPoint Presentation</vt:lpstr>
      <vt:lpstr>Supplementary Figure 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M.D.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</dc:title>
  <dc:creator>psaintigny</dc:creator>
  <cp:lastModifiedBy>J. Peter Koo</cp:lastModifiedBy>
  <cp:revision>29</cp:revision>
  <cp:lastPrinted>2012-09-10T20:51:15Z</cp:lastPrinted>
  <dcterms:created xsi:type="dcterms:W3CDTF">2011-09-08T15:24:58Z</dcterms:created>
  <dcterms:modified xsi:type="dcterms:W3CDTF">2012-09-10T20:51:21Z</dcterms:modified>
</cp:coreProperties>
</file>