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63" autoAdjust="0"/>
  </p:normalViewPr>
  <p:slideViewPr>
    <p:cSldViewPr showGuides="1">
      <p:cViewPr>
        <p:scale>
          <a:sx n="124" d="100"/>
          <a:sy n="124" d="100"/>
        </p:scale>
        <p:origin x="-378" y="-324"/>
      </p:cViewPr>
      <p:guideLst>
        <p:guide orient="horz" pos="2352"/>
        <p:guide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9E0C-6DDB-40C5-BEC5-59F43068285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AD0C-F93E-4E21-A3FE-AFD5BAF4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544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9E0C-6DDB-40C5-BEC5-59F43068285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AD0C-F93E-4E21-A3FE-AFD5BAF4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04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9E0C-6DDB-40C5-BEC5-59F43068285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AD0C-F93E-4E21-A3FE-AFD5BAF4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292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9E0C-6DDB-40C5-BEC5-59F43068285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AD0C-F93E-4E21-A3FE-AFD5BAF4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20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9E0C-6DDB-40C5-BEC5-59F43068285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AD0C-F93E-4E21-A3FE-AFD5BAF4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62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9E0C-6DDB-40C5-BEC5-59F43068285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AD0C-F93E-4E21-A3FE-AFD5BAF4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012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9E0C-6DDB-40C5-BEC5-59F43068285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AD0C-F93E-4E21-A3FE-AFD5BAF4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139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9E0C-6DDB-40C5-BEC5-59F43068285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AD0C-F93E-4E21-A3FE-AFD5BAF4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60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9E0C-6DDB-40C5-BEC5-59F43068285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AD0C-F93E-4E21-A3FE-AFD5BAF4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5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9E0C-6DDB-40C5-BEC5-59F43068285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AD0C-F93E-4E21-A3FE-AFD5BAF4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2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9E0C-6DDB-40C5-BEC5-59F43068285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AD0C-F93E-4E21-A3FE-AFD5BAF4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0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C9E0C-6DDB-40C5-BEC5-59F43068285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5AD0C-F93E-4E21-A3FE-AFD5BAF4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56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jpeg"/><Relationship Id="rId39" Type="http://schemas.openxmlformats.org/officeDocument/2006/relationships/image" Target="../media/image38.jpeg"/><Relationship Id="rId21" Type="http://schemas.openxmlformats.org/officeDocument/2006/relationships/image" Target="../media/image20.png"/><Relationship Id="rId34" Type="http://schemas.openxmlformats.org/officeDocument/2006/relationships/image" Target="../media/image33.jpe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50" Type="http://schemas.openxmlformats.org/officeDocument/2006/relationships/image" Target="../media/image49.jpeg"/><Relationship Id="rId55" Type="http://schemas.openxmlformats.org/officeDocument/2006/relationships/image" Target="../media/image54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tiff"/><Relationship Id="rId33" Type="http://schemas.openxmlformats.org/officeDocument/2006/relationships/image" Target="../media/image32.jpeg"/><Relationship Id="rId38" Type="http://schemas.openxmlformats.org/officeDocument/2006/relationships/image" Target="../media/image37.jpeg"/><Relationship Id="rId46" Type="http://schemas.openxmlformats.org/officeDocument/2006/relationships/image" Target="../media/image45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jpeg"/><Relationship Id="rId41" Type="http://schemas.openxmlformats.org/officeDocument/2006/relationships/image" Target="../media/image40.png"/><Relationship Id="rId54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tiff"/><Relationship Id="rId32" Type="http://schemas.openxmlformats.org/officeDocument/2006/relationships/image" Target="../media/image31.png"/><Relationship Id="rId37" Type="http://schemas.openxmlformats.org/officeDocument/2006/relationships/image" Target="../media/image36.jpe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3" Type="http://schemas.openxmlformats.org/officeDocument/2006/relationships/image" Target="../media/image52.png"/><Relationship Id="rId58" Type="http://schemas.openxmlformats.org/officeDocument/2006/relationships/image" Target="../media/image57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jpeg"/><Relationship Id="rId49" Type="http://schemas.openxmlformats.org/officeDocument/2006/relationships/image" Target="../media/image48.png"/><Relationship Id="rId57" Type="http://schemas.openxmlformats.org/officeDocument/2006/relationships/image" Target="../media/image56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52" Type="http://schemas.openxmlformats.org/officeDocument/2006/relationships/image" Target="../media/image51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Relationship Id="rId35" Type="http://schemas.openxmlformats.org/officeDocument/2006/relationships/image" Target="../media/image34.jpe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56" Type="http://schemas.openxmlformats.org/officeDocument/2006/relationships/image" Target="../media/image55.png"/><Relationship Id="rId8" Type="http://schemas.openxmlformats.org/officeDocument/2006/relationships/image" Target="../media/image7.png"/><Relationship Id="rId51" Type="http://schemas.openxmlformats.org/officeDocument/2006/relationships/image" Target="../media/image50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381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Supplemental figure 6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28600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Fig. 2) 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57200" y="457200"/>
            <a:ext cx="3352800" cy="2819400"/>
            <a:chOff x="457200" y="389467"/>
            <a:chExt cx="8382000" cy="5325532"/>
          </a:xfrm>
        </p:grpSpPr>
        <p:grpSp>
          <p:nvGrpSpPr>
            <p:cNvPr id="16" name="Group 15"/>
            <p:cNvGrpSpPr/>
            <p:nvPr/>
          </p:nvGrpSpPr>
          <p:grpSpPr>
            <a:xfrm>
              <a:off x="457200" y="803095"/>
              <a:ext cx="6251575" cy="4911904"/>
              <a:chOff x="137453" y="324786"/>
              <a:chExt cx="8028973" cy="6470084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flipH="1">
                <a:off x="4804886" y="2930718"/>
                <a:ext cx="1515192" cy="16906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770669" y="368360"/>
                <a:ext cx="1482725" cy="15536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60553" y="2930718"/>
                <a:ext cx="1304013" cy="27276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8" name="Group 7"/>
              <p:cNvGrpSpPr/>
              <p:nvPr/>
            </p:nvGrpSpPr>
            <p:grpSpPr>
              <a:xfrm>
                <a:off x="2711716" y="383286"/>
                <a:ext cx="1809801" cy="1552711"/>
                <a:chOff x="977202" y="512153"/>
                <a:chExt cx="2803224" cy="1924050"/>
              </a:xfrm>
            </p:grpSpPr>
            <p:pic>
              <p:nvPicPr>
                <p:cNvPr id="1032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3775" y="512153"/>
                  <a:ext cx="2714625" cy="1924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" name="TextBox 5"/>
                <p:cNvSpPr txBox="1"/>
                <p:nvPr/>
              </p:nvSpPr>
              <p:spPr>
                <a:xfrm>
                  <a:off x="977202" y="1760285"/>
                  <a:ext cx="2803224" cy="6642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dirty="0" err="1" smtClean="0">
                      <a:latin typeface="Arial" pitchFamily="34" charset="0"/>
                      <a:cs typeface="Arial" pitchFamily="34" charset="0"/>
                    </a:rPr>
                    <a:t>Bcl</a:t>
                  </a:r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-X</a:t>
                  </a:r>
                  <a:r>
                    <a:rPr lang="en-US" sz="800" baseline="-25000" dirty="0" smtClean="0">
                      <a:latin typeface="Arial" pitchFamily="34" charset="0"/>
                      <a:cs typeface="Arial" pitchFamily="34" charset="0"/>
                    </a:rPr>
                    <a:t>L</a:t>
                  </a:r>
                  <a:endParaRPr 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033" name="Picture 9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600" y="418598"/>
                <a:ext cx="2369606" cy="17236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6477000" y="381001"/>
                <a:ext cx="1317625" cy="1541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6459064" y="2920656"/>
                <a:ext cx="1707361" cy="783558"/>
                <a:chOff x="5338558" y="5427662"/>
                <a:chExt cx="3170442" cy="1184275"/>
              </a:xfrm>
            </p:grpSpPr>
            <p:pic>
              <p:nvPicPr>
                <p:cNvPr id="1036" name="Picture 12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10200" y="5427662"/>
                  <a:ext cx="3098800" cy="11842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2" name="TextBox 21"/>
                <p:cNvSpPr txBox="1"/>
                <p:nvPr/>
              </p:nvSpPr>
              <p:spPr>
                <a:xfrm>
                  <a:off x="5338558" y="5442866"/>
                  <a:ext cx="2911081" cy="8101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dirty="0" err="1" smtClean="0">
                      <a:latin typeface="Arial" pitchFamily="34" charset="0"/>
                      <a:cs typeface="Arial" pitchFamily="34" charset="0"/>
                    </a:rPr>
                    <a:t>Bak</a:t>
                  </a:r>
                  <a:endParaRPr 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7" name="Rectangle 16"/>
              <p:cNvSpPr/>
              <p:nvPr/>
            </p:nvSpPr>
            <p:spPr>
              <a:xfrm>
                <a:off x="304801" y="412937"/>
                <a:ext cx="609599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144860" y="418599"/>
                <a:ext cx="268544" cy="19100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62829" y="853068"/>
                <a:ext cx="458001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839806" y="845634"/>
                <a:ext cx="213662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105400" y="1463758"/>
                <a:ext cx="838200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929415" y="1088015"/>
                <a:ext cx="838200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2" name="Picture 2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6625" y="2209800"/>
                <a:ext cx="1836470" cy="5980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312234" y="2400610"/>
                <a:ext cx="609599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162988" y="2408044"/>
                <a:ext cx="268544" cy="19100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05501" y="1390528"/>
                <a:ext cx="1537424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Bcl-2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28601" y="2439281"/>
                <a:ext cx="1781045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2770738" y="1968152"/>
                <a:ext cx="1582295" cy="783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2711718" y="2387111"/>
                <a:ext cx="1638169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140715" y="2261391"/>
                <a:ext cx="458001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817692" y="2253957"/>
                <a:ext cx="213662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3" name="Picture 4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812506" y="1968153"/>
                <a:ext cx="1195387" cy="8396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4680068" y="2542221"/>
                <a:ext cx="1588713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817932" y="324786"/>
                <a:ext cx="1404142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Bid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456101" y="324786"/>
                <a:ext cx="1232840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err="1" smtClean="0">
                    <a:latin typeface="Arial" pitchFamily="34" charset="0"/>
                    <a:cs typeface="Arial" pitchFamily="34" charset="0"/>
                  </a:rPr>
                  <a:t>Bim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092931" y="2486513"/>
                <a:ext cx="838200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7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01398" y="1948254"/>
                <a:ext cx="1190625" cy="879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3" name="Rectangle 42"/>
              <p:cNvSpPr/>
              <p:nvPr/>
            </p:nvSpPr>
            <p:spPr>
              <a:xfrm>
                <a:off x="6912935" y="2111468"/>
                <a:ext cx="838200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510784" y="2456272"/>
                <a:ext cx="1404145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228600" y="5115117"/>
                <a:ext cx="1416050" cy="16797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600" y="2930718"/>
                <a:ext cx="1416050" cy="2184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7" name="TextBox 46"/>
              <p:cNvSpPr txBox="1"/>
              <p:nvPr/>
            </p:nvSpPr>
            <p:spPr>
              <a:xfrm>
                <a:off x="137453" y="6227871"/>
                <a:ext cx="1638169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892099" y="4528963"/>
                <a:ext cx="737683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83943" y="5917823"/>
                <a:ext cx="923537" cy="29340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137453" y="3166769"/>
                <a:ext cx="1556313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Bad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1" name="Picture 8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7218" y="2930718"/>
                <a:ext cx="1360487" cy="16478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9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50770" y="4632870"/>
                <a:ext cx="1385887" cy="1025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3" name="TextBox 52"/>
              <p:cNvSpPr txBox="1"/>
              <p:nvPr/>
            </p:nvSpPr>
            <p:spPr>
              <a:xfrm>
                <a:off x="1541598" y="3048000"/>
                <a:ext cx="1638169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PUMA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1775622" y="5298255"/>
                <a:ext cx="1404145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2129496" y="4020769"/>
                <a:ext cx="737683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2086905" y="5185254"/>
                <a:ext cx="862593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3" name="Picture 10"/>
              <p:cNvPicPr>
                <a:picLocks noChangeAspect="1" noChangeArrowheads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3258443" y="5614868"/>
                <a:ext cx="1306124" cy="11669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3318052" y="6198335"/>
                <a:ext cx="1467965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3691195" y="5917823"/>
                <a:ext cx="862593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3769709" y="4481007"/>
                <a:ext cx="758400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091560" y="3904929"/>
                <a:ext cx="1638169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NOXA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37" name="Picture 13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4812506" y="4632869"/>
                <a:ext cx="1507572" cy="19967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5" name="TextBox 64"/>
              <p:cNvSpPr txBox="1"/>
              <p:nvPr/>
            </p:nvSpPr>
            <p:spPr>
              <a:xfrm>
                <a:off x="4817932" y="2930716"/>
                <a:ext cx="1404145" cy="53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err="1" smtClean="0">
                    <a:latin typeface="Arial" pitchFamily="34" charset="0"/>
                    <a:cs typeface="Arial" pitchFamily="34" charset="0"/>
                  </a:rPr>
                  <a:t>Bax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5187092" y="3618198"/>
                <a:ext cx="758400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263292" y="6255661"/>
                <a:ext cx="832708" cy="19666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6565269" y="3537287"/>
                <a:ext cx="430264" cy="11064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7166464" y="3537287"/>
                <a:ext cx="174617" cy="11064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41" name="Picture 17"/>
              <p:cNvPicPr>
                <a:picLocks noChangeAspect="1" noChangeArrowheads="1"/>
              </p:cNvPicPr>
              <p:nvPr/>
            </p:nvPicPr>
            <p:blipFill rotWithShape="1"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6497646" y="3733951"/>
                <a:ext cx="1668780" cy="570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4" name="Rectangle 73"/>
              <p:cNvSpPr/>
              <p:nvPr/>
            </p:nvSpPr>
            <p:spPr>
              <a:xfrm>
                <a:off x="6590370" y="3920519"/>
                <a:ext cx="430264" cy="11064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7206433" y="3927953"/>
                <a:ext cx="174617" cy="11064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7013575" y="836174"/>
              <a:ext cx="1825625" cy="2341555"/>
              <a:chOff x="6705600" y="836175"/>
              <a:chExt cx="1520825" cy="2125276"/>
            </a:xfrm>
          </p:grpSpPr>
          <p:pic>
            <p:nvPicPr>
              <p:cNvPr id="1042" name="Picture 18"/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05600" y="1970851"/>
                <a:ext cx="1520825" cy="990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43" name="Picture 19"/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05600" y="836175"/>
                <a:ext cx="1514475" cy="11033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1" name="TextBox 80"/>
              <p:cNvSpPr txBox="1"/>
              <p:nvPr/>
            </p:nvSpPr>
            <p:spPr>
              <a:xfrm>
                <a:off x="6860269" y="881883"/>
                <a:ext cx="1214361" cy="369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Mcl-1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7097160" y="2158199"/>
                <a:ext cx="970571" cy="369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6862258" y="1534174"/>
                <a:ext cx="847673" cy="16452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7717366" y="1534174"/>
                <a:ext cx="449587" cy="16452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6869693" y="2640004"/>
                <a:ext cx="847673" cy="16452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7717366" y="2640004"/>
                <a:ext cx="457022" cy="16452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>
              <a:off x="4056267" y="4343388"/>
              <a:ext cx="1226405" cy="406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055905" y="3537307"/>
              <a:ext cx="1878295" cy="406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57200" y="389467"/>
              <a:ext cx="914400" cy="4941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) 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934200" y="389467"/>
              <a:ext cx="914400" cy="4941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B) 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Picture 2" descr="H:\@Results\Licor\TDF-RSF Bax 2011-10-14\TDF-RSF Bax 2011-10-17.l2d\TDF-RSF Bax 2011-10-17 02.tif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0315" y="3962411"/>
              <a:ext cx="1077930" cy="9217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Rectangle 78"/>
            <p:cNvSpPr/>
            <p:nvPr/>
          </p:nvSpPr>
          <p:spPr>
            <a:xfrm>
              <a:off x="5860395" y="4728935"/>
              <a:ext cx="652645" cy="14930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852444" y="4240074"/>
              <a:ext cx="652645" cy="14930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038600" y="457200"/>
            <a:ext cx="2438400" cy="2209801"/>
            <a:chOff x="4876801" y="457200"/>
            <a:chExt cx="2438400" cy="2209801"/>
          </a:xfrm>
        </p:grpSpPr>
        <p:pic>
          <p:nvPicPr>
            <p:cNvPr id="90" name="Picture 4" descr="H:\@Results\STEVE\2012-09-13 LX2 shMcl1.tif"/>
            <p:cNvPicPr>
              <a:picLocks noChangeAspect="1" noChangeArrowheads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76205" y="713168"/>
              <a:ext cx="463484" cy="1351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5" descr="H:\@Results\STEVE\2012-09-13 LX2 shMcl1 Actin.tif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1717" y="660570"/>
              <a:ext cx="463484" cy="1403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" name="Picture 6" descr="H:\@Results\STEVE\KMCH shMcl-1.tiff"/>
            <p:cNvPicPr>
              <a:picLocks noChangeAspect="1" noChangeArrowheads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928925" y="713168"/>
              <a:ext cx="1226102" cy="1953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3" name="Rectangle 92"/>
            <p:cNvSpPr/>
            <p:nvPr/>
          </p:nvSpPr>
          <p:spPr>
            <a:xfrm>
              <a:off x="5132884" y="1922945"/>
              <a:ext cx="205194" cy="83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706720" y="1740434"/>
              <a:ext cx="206906" cy="9211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6372236" y="1400823"/>
              <a:ext cx="288094" cy="10133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6945301" y="1490627"/>
              <a:ext cx="288094" cy="10133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014687" y="2133340"/>
              <a:ext cx="482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Mcl-1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566230" y="2133340"/>
              <a:ext cx="482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6248400" y="1870700"/>
              <a:ext cx="4572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Mcl-1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6858000" y="1870700"/>
              <a:ext cx="4572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876801" y="457200"/>
              <a:ext cx="3841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A) 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172200" y="457201"/>
              <a:ext cx="3841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) 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477000" y="448154"/>
            <a:ext cx="2590800" cy="3057046"/>
            <a:chOff x="6705600" y="371954"/>
            <a:chExt cx="2590800" cy="3057046"/>
          </a:xfrm>
        </p:grpSpPr>
        <p:pic>
          <p:nvPicPr>
            <p:cNvPr id="118" name="Picture 2" descr="H:\@Results\Licor\LiC LX2 and CCA Smac one blot 2012-01-09\LiC LX2-CCA SMAC 800.tif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1101" y="2241918"/>
              <a:ext cx="567780" cy="575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9" name="Picture 3" descr="H:\@Results\Licor\LiC LX2 and CCA Smac one blot 2012-01-09\LiC LX2-CCA COX2 700 PELLET_1.tif"/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1101" y="2821166"/>
              <a:ext cx="565536" cy="572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0" name="Picture 4" descr="H:\@Results\Licor\LiC LX2 and CCA Smac one blot 2012-01-09\LiC LX2-CCA CYTOC 700_1.tif"/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1060" y="1638520"/>
              <a:ext cx="565536" cy="660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1" name="Picture 5" descr="LX2 Mito Smac 800.tif"/>
            <p:cNvPicPr>
              <a:picLocks noChangeAspect="1"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484"/>
            <a:stretch/>
          </p:blipFill>
          <p:spPr bwMode="auto">
            <a:xfrm>
              <a:off x="6916451" y="643496"/>
              <a:ext cx="997799" cy="9197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2" name="Rectangle 121"/>
            <p:cNvSpPr/>
            <p:nvPr/>
          </p:nvSpPr>
          <p:spPr>
            <a:xfrm>
              <a:off x="7100890" y="1157386"/>
              <a:ext cx="192585" cy="5651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7460924" y="1370350"/>
              <a:ext cx="192585" cy="5651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919156" y="838200"/>
              <a:ext cx="6905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HSP 60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7262638" y="978395"/>
              <a:ext cx="6621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Smac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8403627" y="2875962"/>
              <a:ext cx="4665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Smac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8382000" y="2379077"/>
              <a:ext cx="4665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Smac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8229601" y="1752600"/>
              <a:ext cx="8381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Cyto</a:t>
              </a:r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9" name="Picture 1" descr="SMAC greyscale 40ug.tif"/>
            <p:cNvPicPr>
              <a:picLocks noChangeAspect="1"/>
            </p:cNvPicPr>
            <p:nvPr/>
          </p:nvPicPr>
          <p:blipFill rotWithShape="1"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694" t="-3529" r="-2"/>
            <a:stretch/>
          </p:blipFill>
          <p:spPr bwMode="auto">
            <a:xfrm>
              <a:off x="8038363" y="635380"/>
              <a:ext cx="462706" cy="5423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0" name="Picture 82" descr="LX2 whole cell cyto C Greyscale"/>
            <p:cNvPicPr>
              <a:picLocks noChangeAspect="1" noChangeArrowheads="1"/>
            </p:cNvPicPr>
            <p:nvPr/>
          </p:nvPicPr>
          <p:blipFill rotWithShape="1"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424" t="-177"/>
            <a:stretch/>
          </p:blipFill>
          <p:spPr bwMode="auto">
            <a:xfrm>
              <a:off x="8579662" y="635380"/>
              <a:ext cx="716738" cy="53931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1" name="Rectangle 130"/>
            <p:cNvSpPr/>
            <p:nvPr/>
          </p:nvSpPr>
          <p:spPr>
            <a:xfrm>
              <a:off x="8360331" y="1020070"/>
              <a:ext cx="97929" cy="5651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8154942" y="1029607"/>
              <a:ext cx="97929" cy="5651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8649680" y="990844"/>
              <a:ext cx="157715" cy="5651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8998255" y="997663"/>
              <a:ext cx="157715" cy="5651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6781800" y="371954"/>
              <a:ext cx="3231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A) 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7930642" y="381000"/>
              <a:ext cx="3231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) 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6705600" y="1643390"/>
              <a:ext cx="450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C) 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7848600" y="1643390"/>
              <a:ext cx="5223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D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) 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9" name="Picture 4" descr="H:\@Results\Licor\LiC ShBax Smac repeat 2012-05-11\Lx shBax shBak HSP60 Smac Pellet.tif"/>
            <p:cNvPicPr>
              <a:picLocks noChangeAspect="1" noChangeArrowheads="1"/>
            </p:cNvPicPr>
            <p:nvPr/>
          </p:nvPicPr>
          <p:blipFill rotWithShape="1"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72" b="-74"/>
            <a:stretch/>
          </p:blipFill>
          <p:spPr bwMode="auto">
            <a:xfrm>
              <a:off x="7024172" y="2677934"/>
              <a:ext cx="793096" cy="75106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0" name="Picture 3" descr="H:\@Results\Licor\LiC ShBax Smac repeat 2012-05-11\Lx shBax shBak Smac HiRes.tif"/>
            <p:cNvPicPr>
              <a:picLocks noChangeAspect="1" noChangeArrowheads="1"/>
            </p:cNvPicPr>
            <p:nvPr/>
          </p:nvPicPr>
          <p:blipFill rotWithShape="1"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034375" y="1831320"/>
              <a:ext cx="775824" cy="7668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1" name="Rectangle 140"/>
            <p:cNvSpPr/>
            <p:nvPr/>
          </p:nvSpPr>
          <p:spPr>
            <a:xfrm>
              <a:off x="7154750" y="2402272"/>
              <a:ext cx="623470" cy="5651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7124280" y="3079080"/>
              <a:ext cx="600080" cy="24343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8414136" y="2139453"/>
              <a:ext cx="384922" cy="649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8403627" y="2689687"/>
              <a:ext cx="384922" cy="649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8414136" y="3276636"/>
              <a:ext cx="384922" cy="649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6" name="TextBox 145"/>
          <p:cNvSpPr txBox="1"/>
          <p:nvPr/>
        </p:nvSpPr>
        <p:spPr>
          <a:xfrm>
            <a:off x="4038600" y="228600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Fig. 3) 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6553200" y="228600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Fig. 4) 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9" name="Group 148"/>
          <p:cNvGrpSpPr/>
          <p:nvPr/>
        </p:nvGrpSpPr>
        <p:grpSpPr>
          <a:xfrm>
            <a:off x="485150" y="3949747"/>
            <a:ext cx="588347" cy="575728"/>
            <a:chOff x="685800" y="990600"/>
            <a:chExt cx="2212317" cy="1389799"/>
          </a:xfrm>
        </p:grpSpPr>
        <p:pic>
          <p:nvPicPr>
            <p:cNvPr id="181" name="Picture 2" descr="H:\@Results\NATE\Jo Bid 001.jpg"/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990600"/>
              <a:ext cx="2212317" cy="13897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2" name="Rectangle 181"/>
            <p:cNvSpPr/>
            <p:nvPr/>
          </p:nvSpPr>
          <p:spPr>
            <a:xfrm>
              <a:off x="1243053" y="1563755"/>
              <a:ext cx="1143000" cy="14930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142355" y="990600"/>
              <a:ext cx="1630922" cy="520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Bid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485150" y="4545716"/>
            <a:ext cx="588347" cy="614111"/>
            <a:chOff x="685801" y="2362200"/>
            <a:chExt cx="1905000" cy="1405682"/>
          </a:xfrm>
        </p:grpSpPr>
        <p:pic>
          <p:nvPicPr>
            <p:cNvPr id="178" name="Picture 3" descr="H:\@Results\NATE\Jo Bax 001.jpg"/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1" y="2362200"/>
              <a:ext cx="1905000" cy="1405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9" name="Rectangle 178"/>
            <p:cNvSpPr/>
            <p:nvPr/>
          </p:nvSpPr>
          <p:spPr>
            <a:xfrm>
              <a:off x="1066800" y="3065041"/>
              <a:ext cx="1136624" cy="13916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115562" y="2518207"/>
              <a:ext cx="1225423" cy="493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Bax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485150" y="5175742"/>
            <a:ext cx="588347" cy="537347"/>
            <a:chOff x="685801" y="3886200"/>
            <a:chExt cx="1844674" cy="1234281"/>
          </a:xfrm>
        </p:grpSpPr>
        <p:pic>
          <p:nvPicPr>
            <p:cNvPr id="175" name="Picture 4" descr="H:\@Results\NATE\Jo Puma 001.jpg"/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1" y="3886200"/>
              <a:ext cx="1844674" cy="12342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6" name="Rectangle 175"/>
            <p:cNvSpPr/>
            <p:nvPr/>
          </p:nvSpPr>
          <p:spPr>
            <a:xfrm>
              <a:off x="1000188" y="4558968"/>
              <a:ext cx="1063925" cy="12069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837082" y="3970943"/>
              <a:ext cx="1672396" cy="494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PUMA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483218" y="5715000"/>
            <a:ext cx="590279" cy="685800"/>
            <a:chOff x="658515" y="5003260"/>
            <a:chExt cx="1544909" cy="1361525"/>
          </a:xfrm>
        </p:grpSpPr>
        <p:pic>
          <p:nvPicPr>
            <p:cNvPr id="172" name="Picture 5" descr="H:\@Results\NATE\Jo Bim 001.jpg"/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515" y="5029200"/>
              <a:ext cx="1544909" cy="1335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3" name="Rectangle 172"/>
            <p:cNvSpPr/>
            <p:nvPr/>
          </p:nvSpPr>
          <p:spPr>
            <a:xfrm>
              <a:off x="887383" y="5906430"/>
              <a:ext cx="875298" cy="10432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789856" y="5003260"/>
              <a:ext cx="1396040" cy="427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Bim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1105510" y="3949747"/>
            <a:ext cx="591243" cy="575728"/>
            <a:chOff x="2286000" y="925099"/>
            <a:chExt cx="1525095" cy="1142999"/>
          </a:xfrm>
        </p:grpSpPr>
        <p:pic>
          <p:nvPicPr>
            <p:cNvPr id="169" name="Picture 6" descr="H:\@Results\NATE\Bak Jo 001.jpg"/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925099"/>
              <a:ext cx="1525095" cy="1142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0" name="Rectangle 169"/>
            <p:cNvSpPr/>
            <p:nvPr/>
          </p:nvSpPr>
          <p:spPr>
            <a:xfrm>
              <a:off x="2514600" y="1426085"/>
              <a:ext cx="784084" cy="1227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2526342" y="931531"/>
              <a:ext cx="1118660" cy="427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Bak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1105510" y="4543689"/>
            <a:ext cx="591243" cy="692620"/>
            <a:chOff x="2286000" y="2104258"/>
            <a:chExt cx="1525095" cy="1375065"/>
          </a:xfrm>
        </p:grpSpPr>
        <p:pic>
          <p:nvPicPr>
            <p:cNvPr id="166" name="Picture 7" descr="H:\@Results\NATE\Jo HSP60 001.jpg"/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2104258"/>
              <a:ext cx="1525095" cy="1375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7" name="Rectangle 166"/>
            <p:cNvSpPr/>
            <p:nvPr/>
          </p:nvSpPr>
          <p:spPr>
            <a:xfrm>
              <a:off x="2566804" y="2730396"/>
              <a:ext cx="862492" cy="1227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2382704" y="2184482"/>
              <a:ext cx="1375891" cy="427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HSP60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5" name="TextBox 154"/>
          <p:cNvSpPr txBox="1"/>
          <p:nvPr/>
        </p:nvSpPr>
        <p:spPr>
          <a:xfrm>
            <a:off x="457200" y="3726133"/>
            <a:ext cx="3544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) 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1771900" y="3726080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B) 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7" name="Group 156"/>
          <p:cNvGrpSpPr/>
          <p:nvPr/>
        </p:nvGrpSpPr>
        <p:grpSpPr>
          <a:xfrm>
            <a:off x="1861522" y="3944520"/>
            <a:ext cx="1110277" cy="735352"/>
            <a:chOff x="5218891" y="874081"/>
            <a:chExt cx="2863928" cy="1459901"/>
          </a:xfrm>
        </p:grpSpPr>
        <p:pic>
          <p:nvPicPr>
            <p:cNvPr id="164" name="Picture 8"/>
            <p:cNvPicPr>
              <a:picLocks noChangeAspect="1" noChangeArrowheads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8891" y="874081"/>
              <a:ext cx="2863928" cy="14599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5" name="Rectangle 164"/>
            <p:cNvSpPr/>
            <p:nvPr/>
          </p:nvSpPr>
          <p:spPr>
            <a:xfrm rot="21445646">
              <a:off x="6143253" y="1803146"/>
              <a:ext cx="719333" cy="14408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58" name="Picture 9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523" y="4733975"/>
            <a:ext cx="1110277" cy="814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9" name="Rectangle 158"/>
          <p:cNvSpPr/>
          <p:nvPr/>
        </p:nvSpPr>
        <p:spPr>
          <a:xfrm rot="21445646">
            <a:off x="2298202" y="5279444"/>
            <a:ext cx="306755" cy="96595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2133600" y="3886200"/>
            <a:ext cx="584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Bcl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-X</a:t>
            </a:r>
            <a:r>
              <a:rPr lang="en-US" sz="800" baseline="-25000" dirty="0" smtClean="0">
                <a:latin typeface="Arial" pitchFamily="34" charset="0"/>
                <a:cs typeface="Arial" pitchFamily="34" charset="0"/>
              </a:rPr>
              <a:t>L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2057400" y="4661356"/>
            <a:ext cx="7282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Bim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2" name="Picture 10"/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09729" y="5415525"/>
            <a:ext cx="613864" cy="1110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" name="Rectangle 162"/>
          <p:cNvSpPr/>
          <p:nvPr/>
        </p:nvSpPr>
        <p:spPr>
          <a:xfrm>
            <a:off x="2233701" y="6043380"/>
            <a:ext cx="306755" cy="96595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514600" y="258709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Bax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555190" y="2286000"/>
            <a:ext cx="40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6" name="Group 185"/>
          <p:cNvGrpSpPr/>
          <p:nvPr/>
        </p:nvGrpSpPr>
        <p:grpSpPr>
          <a:xfrm>
            <a:off x="4495800" y="3776990"/>
            <a:ext cx="4288290" cy="3004810"/>
            <a:chOff x="190707" y="790376"/>
            <a:chExt cx="8593383" cy="5870656"/>
          </a:xfrm>
        </p:grpSpPr>
        <p:pic>
          <p:nvPicPr>
            <p:cNvPr id="187" name="Picture 2"/>
            <p:cNvPicPr>
              <a:picLocks noChangeAspect="1" noChangeArrowheads="1"/>
            </p:cNvPicPr>
            <p:nvPr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5000" y="914400"/>
              <a:ext cx="1555750" cy="1323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8" name="Picture 3"/>
            <p:cNvPicPr>
              <a:picLocks noChangeAspect="1" noChangeArrowheads="1"/>
            </p:cNvPicPr>
            <p:nvPr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07" y="914400"/>
              <a:ext cx="1681163" cy="1357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9" name="Picture 4"/>
            <p:cNvPicPr>
              <a:picLocks noChangeAspect="1" noChangeArrowheads="1"/>
            </p:cNvPicPr>
            <p:nvPr/>
          </p:nvPicPr>
          <p:blipFill rotWithShape="1"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47661" y="915245"/>
              <a:ext cx="1555750" cy="1443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0" name="Picture 5"/>
            <p:cNvPicPr>
              <a:picLocks noChangeAspect="1" noChangeArrowheads="1"/>
            </p:cNvPicPr>
            <p:nvPr/>
          </p:nvPicPr>
          <p:blipFill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4757" y="3801035"/>
              <a:ext cx="1592263" cy="2433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1" name="Picture 6"/>
            <p:cNvPicPr>
              <a:picLocks noChangeAspect="1" noChangeArrowheads="1"/>
            </p:cNvPicPr>
            <p:nvPr/>
          </p:nvPicPr>
          <p:blipFill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0546" y="3810000"/>
              <a:ext cx="1652587" cy="1390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2" name="Picture 7"/>
            <p:cNvPicPr>
              <a:picLocks noChangeAspect="1" noChangeArrowheads="1"/>
            </p:cNvPicPr>
            <p:nvPr/>
          </p:nvPicPr>
          <p:blipFill rotWithShape="1"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162800" y="854870"/>
              <a:ext cx="1617663" cy="16053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3" name="Rectangle 192"/>
            <p:cNvSpPr/>
            <p:nvPr/>
          </p:nvSpPr>
          <p:spPr>
            <a:xfrm>
              <a:off x="609600" y="1295400"/>
              <a:ext cx="1219200" cy="29765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2218359" y="1238975"/>
              <a:ext cx="1219200" cy="29765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3984211" y="1714500"/>
              <a:ext cx="1219200" cy="22145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7528133" y="2057399"/>
              <a:ext cx="1219200" cy="232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2335833" y="4165825"/>
              <a:ext cx="1219200" cy="232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4043890" y="5689469"/>
              <a:ext cx="1219200" cy="232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99" name="Picture 8"/>
            <p:cNvPicPr>
              <a:picLocks noChangeAspect="1" noChangeArrowheads="1"/>
            </p:cNvPicPr>
            <p:nvPr/>
          </p:nvPicPr>
          <p:blipFill rotWithShape="1">
            <a:blip r:embed="rId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90707" y="2311109"/>
              <a:ext cx="1701800" cy="1346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0" name="Picture 9"/>
            <p:cNvPicPr>
              <a:picLocks noChangeAspect="1" noChangeArrowheads="1"/>
            </p:cNvPicPr>
            <p:nvPr/>
          </p:nvPicPr>
          <p:blipFill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0546" y="2286000"/>
              <a:ext cx="1497013" cy="1325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1" name="Rectangle 200"/>
            <p:cNvSpPr/>
            <p:nvPr/>
          </p:nvSpPr>
          <p:spPr>
            <a:xfrm>
              <a:off x="609600" y="3238209"/>
              <a:ext cx="1219200" cy="29765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2168352" y="3263212"/>
              <a:ext cx="1219200" cy="29765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496106" y="2590800"/>
              <a:ext cx="1374285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2175789" y="2590800"/>
              <a:ext cx="1221589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5" name="Picture 10"/>
            <p:cNvPicPr>
              <a:picLocks noChangeAspect="1" noChangeArrowheads="1"/>
            </p:cNvPicPr>
            <p:nvPr/>
          </p:nvPicPr>
          <p:blipFill rotWithShape="1"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47662" y="2409684"/>
              <a:ext cx="1555750" cy="1111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6" name="TextBox 205"/>
            <p:cNvSpPr txBox="1"/>
            <p:nvPr/>
          </p:nvSpPr>
          <p:spPr>
            <a:xfrm>
              <a:off x="4008173" y="3023515"/>
              <a:ext cx="1221587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736807" y="790376"/>
              <a:ext cx="1133585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Bax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2384252" y="790376"/>
              <a:ext cx="1013125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Bak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3855473" y="790376"/>
              <a:ext cx="1221587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Bcl-2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7367540" y="1152621"/>
              <a:ext cx="1221589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Mcl-1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1" name="Picture 11"/>
            <p:cNvPicPr>
              <a:picLocks noChangeAspect="1" noChangeArrowheads="1"/>
            </p:cNvPicPr>
            <p:nvPr/>
          </p:nvPicPr>
          <p:blipFill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0546" y="5217024"/>
              <a:ext cx="1652587" cy="1444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2" name="TextBox 211"/>
            <p:cNvSpPr txBox="1"/>
            <p:nvPr/>
          </p:nvSpPr>
          <p:spPr>
            <a:xfrm>
              <a:off x="2473150" y="3683513"/>
              <a:ext cx="924225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Bim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3" name="Picture 12"/>
            <p:cNvPicPr>
              <a:picLocks noChangeAspect="1" noChangeArrowheads="1"/>
            </p:cNvPicPr>
            <p:nvPr/>
          </p:nvPicPr>
          <p:blipFill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6427" y="2487955"/>
              <a:ext cx="1617663" cy="9419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4" name="TextBox 213"/>
            <p:cNvSpPr txBox="1"/>
            <p:nvPr/>
          </p:nvSpPr>
          <p:spPr>
            <a:xfrm>
              <a:off x="7520239" y="2939133"/>
              <a:ext cx="1221589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5" name="Picture 13"/>
            <p:cNvPicPr>
              <a:picLocks noChangeAspect="1" noChangeArrowheads="1"/>
            </p:cNvPicPr>
            <p:nvPr/>
          </p:nvPicPr>
          <p:blipFill rotWithShape="1"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86400" y="2409684"/>
              <a:ext cx="1465594" cy="1111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6" name="TextBox 215"/>
            <p:cNvSpPr txBox="1"/>
            <p:nvPr/>
          </p:nvSpPr>
          <p:spPr>
            <a:xfrm>
              <a:off x="5840556" y="2874640"/>
              <a:ext cx="1221587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7" name="Picture 14"/>
            <p:cNvPicPr>
              <a:picLocks noChangeAspect="1" noChangeArrowheads="1"/>
            </p:cNvPicPr>
            <p:nvPr/>
          </p:nvPicPr>
          <p:blipFill rotWithShape="1"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70354" y="890588"/>
              <a:ext cx="1481640" cy="14205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8" name="TextBox 217"/>
            <p:cNvSpPr txBox="1"/>
            <p:nvPr/>
          </p:nvSpPr>
          <p:spPr>
            <a:xfrm>
              <a:off x="5535157" y="1033790"/>
              <a:ext cx="1374285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Bcl</a:t>
              </a:r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-X</a:t>
              </a:r>
              <a:r>
                <a:rPr lang="en-US" sz="800" baseline="-25000" dirty="0" smtClean="0">
                  <a:latin typeface="Arial" pitchFamily="34" charset="0"/>
                  <a:cs typeface="Arial" pitchFamily="34" charset="0"/>
                </a:rPr>
                <a:t>L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9" name="Picture 15"/>
            <p:cNvPicPr>
              <a:picLocks noChangeAspect="1" noChangeArrowheads="1"/>
            </p:cNvPicPr>
            <p:nvPr/>
          </p:nvPicPr>
          <p:blipFill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7059" y="3810000"/>
              <a:ext cx="1657433" cy="2424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0" name="Picture 16"/>
            <p:cNvPicPr>
              <a:picLocks noChangeAspect="1" noChangeArrowheads="1"/>
            </p:cNvPicPr>
            <p:nvPr/>
          </p:nvPicPr>
          <p:blipFill>
            <a:blip r:embed="rId5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332" y="5196152"/>
              <a:ext cx="1654175" cy="145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1" name="Picture 17"/>
            <p:cNvPicPr>
              <a:picLocks noChangeAspect="1" noChangeArrowheads="1"/>
            </p:cNvPicPr>
            <p:nvPr/>
          </p:nvPicPr>
          <p:blipFill>
            <a:blip r:embed="rId5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695" y="3810000"/>
              <a:ext cx="1654175" cy="1281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2" name="TextBox 221"/>
            <p:cNvSpPr txBox="1"/>
            <p:nvPr/>
          </p:nvSpPr>
          <p:spPr>
            <a:xfrm>
              <a:off x="760617" y="3767895"/>
              <a:ext cx="804375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Bid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496104" y="5427858"/>
              <a:ext cx="1221587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2328487" y="5427858"/>
              <a:ext cx="1068888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4008173" y="4095995"/>
              <a:ext cx="1374285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PUMA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5687856" y="4071610"/>
              <a:ext cx="1221589" cy="420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560247" y="6295632"/>
              <a:ext cx="1219200" cy="232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2310384" y="6259275"/>
              <a:ext cx="1219200" cy="232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5751576" y="5096256"/>
              <a:ext cx="1219200" cy="232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5721096" y="2618232"/>
              <a:ext cx="1219200" cy="232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5629656" y="1723851"/>
              <a:ext cx="1219200" cy="232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7534656" y="2831592"/>
              <a:ext cx="1219200" cy="232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3950208" y="2743200"/>
              <a:ext cx="1219200" cy="232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557784" y="4223211"/>
              <a:ext cx="1219200" cy="232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5" name="TextBox 234"/>
          <p:cNvSpPr txBox="1"/>
          <p:nvPr/>
        </p:nvSpPr>
        <p:spPr>
          <a:xfrm>
            <a:off x="457200" y="3465085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Fig. 5) 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4495800" y="3472191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Suppl. Fig. 2) 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133600" y="5638800"/>
            <a:ext cx="584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Bcl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-X</a:t>
            </a:r>
            <a:r>
              <a:rPr lang="en-US" sz="800" baseline="-25000" dirty="0" smtClean="0">
                <a:latin typeface="Arial" pitchFamily="34" charset="0"/>
                <a:cs typeface="Arial" pitchFamily="34" charset="0"/>
              </a:rPr>
              <a:t>L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7710991" y="713885"/>
            <a:ext cx="6621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Smac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8413370" y="673060"/>
            <a:ext cx="6621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Cyto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C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6958384" y="2086144"/>
            <a:ext cx="466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Smac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6852832" y="2826299"/>
            <a:ext cx="6905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itchFamily="34" charset="0"/>
                <a:cs typeface="Arial" pitchFamily="34" charset="0"/>
              </a:rPr>
              <a:t>HSP 60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6862606" y="2940993"/>
            <a:ext cx="6621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Smac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16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2212</TotalTime>
  <Words>110</Words>
  <Application>Microsoft Office PowerPoint</Application>
  <PresentationFormat>On-screen Show (4:3)</PresentationFormat>
  <Paragraphs>77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Joachim C. Mertens</dc:creator>
  <cp:lastModifiedBy>Joachim C. Mertens</cp:lastModifiedBy>
  <cp:revision>55</cp:revision>
  <cp:lastPrinted>2012-09-26T09:02:55Z</cp:lastPrinted>
  <dcterms:created xsi:type="dcterms:W3CDTF">2012-09-23T18:01:31Z</dcterms:created>
  <dcterms:modified xsi:type="dcterms:W3CDTF">2012-10-12T18:12:46Z</dcterms:modified>
</cp:coreProperties>
</file>