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2"/>
  </p:sldIdLst>
  <p:sldSz cx="9144000" cy="6858000" type="screen4x3"/>
  <p:notesSz cx="68580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8824" autoAdjust="0"/>
    <p:restoredTop sz="94660"/>
  </p:normalViewPr>
  <p:slideViewPr>
    <p:cSldViewPr showGuides="1">
      <p:cViewPr varScale="1">
        <p:scale>
          <a:sx n="71" d="100"/>
          <a:sy n="71" d="100"/>
        </p:scale>
        <p:origin x="-510" y="-102"/>
      </p:cViewPr>
      <p:guideLst>
        <p:guide orient="horz" pos="1008"/>
        <p:guide pos="1344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41FC7C-580D-4CFD-BC10-AC6E72A1C4B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99448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FBB529-DD95-4586-89CD-869C8F6E203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23004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018966-38DA-4F3B-920E-4ADBC22B449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23434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00A0C5-2879-4499-8A80-58F142214FC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88855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2208FB-2199-4F31-98FF-0A6AF552F2F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50874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0CBDC1-A08E-4E2C-B04C-07342728D72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70164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DDE06F-1759-438C-810A-97BF5432283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58794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1F6D68-39D0-46D0-B880-FBC3DDFA65B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20987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DFAA23-34E0-428D-BF55-97FF5D66C43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52356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375000-6A77-4A43-9FDE-F1AC17F4281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36765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21F39D-A107-4185-871A-41D132227DC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81655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gray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A8DC9634-327A-4A21-BD91-8EB47EA8A5D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0" name="Group 2"/>
          <p:cNvGrpSpPr>
            <a:grpSpLocks/>
          </p:cNvGrpSpPr>
          <p:nvPr/>
        </p:nvGrpSpPr>
        <p:grpSpPr bwMode="auto">
          <a:xfrm>
            <a:off x="982663" y="950913"/>
            <a:ext cx="6938962" cy="3468687"/>
            <a:chOff x="982102" y="950913"/>
            <a:chExt cx="6939523" cy="3468687"/>
          </a:xfrm>
        </p:grpSpPr>
        <p:sp>
          <p:nvSpPr>
            <p:cNvPr id="2051" name="Rectangle 37"/>
            <p:cNvSpPr>
              <a:spLocks noChangeArrowheads="1"/>
            </p:cNvSpPr>
            <p:nvPr/>
          </p:nvSpPr>
          <p:spPr bwMode="auto">
            <a:xfrm>
              <a:off x="1544638" y="963613"/>
              <a:ext cx="1828800" cy="4000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/>
            <a:p>
              <a:pPr algn="ctr"/>
              <a:r>
                <a:rPr lang="en-US" altLang="ko-KR" sz="2000" b="1">
                  <a:ea typeface="Gulim" pitchFamily="34" charset="-127"/>
                </a:rPr>
                <a:t>DG-75</a:t>
              </a:r>
            </a:p>
          </p:txBody>
        </p:sp>
        <p:sp>
          <p:nvSpPr>
            <p:cNvPr id="2052" name="Rectangle 37"/>
            <p:cNvSpPr>
              <a:spLocks noChangeArrowheads="1"/>
            </p:cNvSpPr>
            <p:nvPr/>
          </p:nvSpPr>
          <p:spPr bwMode="auto">
            <a:xfrm>
              <a:off x="3794125" y="965200"/>
              <a:ext cx="1828800" cy="4000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/>
            <a:p>
              <a:pPr algn="ctr"/>
              <a:r>
                <a:rPr lang="en-US" altLang="ko-KR" sz="2000" b="1">
                  <a:ea typeface="Gulim" pitchFamily="34" charset="-127"/>
                </a:rPr>
                <a:t>Raji</a:t>
              </a:r>
            </a:p>
          </p:txBody>
        </p:sp>
        <p:sp>
          <p:nvSpPr>
            <p:cNvPr id="2053" name="Rectangle 37"/>
            <p:cNvSpPr>
              <a:spLocks noChangeArrowheads="1"/>
            </p:cNvSpPr>
            <p:nvPr/>
          </p:nvSpPr>
          <p:spPr bwMode="auto">
            <a:xfrm>
              <a:off x="6092825" y="950913"/>
              <a:ext cx="1828800" cy="4000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/>
            <a:p>
              <a:pPr algn="ctr"/>
              <a:r>
                <a:rPr lang="en-US" altLang="ko-KR" sz="2000" b="1">
                  <a:ea typeface="Gulim" pitchFamily="34" charset="-127"/>
                </a:rPr>
                <a:t>Ramos</a:t>
              </a:r>
            </a:p>
          </p:txBody>
        </p:sp>
        <p:grpSp>
          <p:nvGrpSpPr>
            <p:cNvPr id="2054" name="Group 22"/>
            <p:cNvGrpSpPr>
              <a:grpSpLocks/>
            </p:cNvGrpSpPr>
            <p:nvPr/>
          </p:nvGrpSpPr>
          <p:grpSpPr bwMode="auto">
            <a:xfrm>
              <a:off x="982102" y="1285875"/>
              <a:ext cx="6825223" cy="3133725"/>
              <a:chOff x="981658" y="639096"/>
              <a:chExt cx="6826434" cy="3134552"/>
            </a:xfrm>
          </p:grpSpPr>
          <p:grpSp>
            <p:nvGrpSpPr>
              <p:cNvPr id="2064" name="Group 5"/>
              <p:cNvGrpSpPr>
                <a:grpSpLocks/>
              </p:cNvGrpSpPr>
              <p:nvPr/>
            </p:nvGrpSpPr>
            <p:grpSpPr bwMode="auto">
              <a:xfrm>
                <a:off x="1284207" y="653763"/>
                <a:ext cx="1907228" cy="3105364"/>
                <a:chOff x="1284207" y="788398"/>
                <a:chExt cx="1907228" cy="3105364"/>
              </a:xfrm>
            </p:grpSpPr>
            <p:grpSp>
              <p:nvGrpSpPr>
                <p:cNvPr id="2110" name="Group 76"/>
                <p:cNvGrpSpPr>
                  <a:grpSpLocks/>
                </p:cNvGrpSpPr>
                <p:nvPr/>
              </p:nvGrpSpPr>
              <p:grpSpPr bwMode="auto">
                <a:xfrm>
                  <a:off x="1284207" y="788398"/>
                  <a:ext cx="1830810" cy="907156"/>
                  <a:chOff x="6353154" y="116979"/>
                  <a:chExt cx="1830810" cy="907156"/>
                </a:xfrm>
              </p:grpSpPr>
              <p:grpSp>
                <p:nvGrpSpPr>
                  <p:cNvPr id="2112" name="Group 78"/>
                  <p:cNvGrpSpPr>
                    <a:grpSpLocks/>
                  </p:cNvGrpSpPr>
                  <p:nvPr/>
                </p:nvGrpSpPr>
                <p:grpSpPr bwMode="auto">
                  <a:xfrm>
                    <a:off x="6353154" y="172981"/>
                    <a:ext cx="552472" cy="800755"/>
                    <a:chOff x="5694417" y="153931"/>
                    <a:chExt cx="552472" cy="800755"/>
                  </a:xfrm>
                </p:grpSpPr>
                <p:sp>
                  <p:nvSpPr>
                    <p:cNvPr id="2126" name="Text Box 591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5748419" y="388444"/>
                      <a:ext cx="492443" cy="307777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>
                      <a:spAutoFit/>
                    </a:bodyPr>
                    <a:lstStyle>
                      <a:lvl1pPr eaLnBrk="0" hangingPunct="0"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algn="r" eaLnBrk="1" hangingPunct="1"/>
                      <a:r>
                        <a:rPr lang="en-US" altLang="ko-KR" sz="1400" b="1">
                          <a:ea typeface="Gulim" pitchFamily="34" charset="-127"/>
                        </a:rPr>
                        <a:t>p65</a:t>
                      </a:r>
                    </a:p>
                  </p:txBody>
                </p:sp>
                <p:sp>
                  <p:nvSpPr>
                    <p:cNvPr id="2127" name="Text Box 598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5754446" y="646909"/>
                      <a:ext cx="492443" cy="307777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>
                      <a:spAutoFit/>
                    </a:bodyPr>
                    <a:lstStyle>
                      <a:lvl1pPr eaLnBrk="0" hangingPunct="0"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algn="r" eaLnBrk="1" hangingPunct="1"/>
                      <a:r>
                        <a:rPr lang="en-US" altLang="ko-KR" sz="1400" b="1">
                          <a:ea typeface="Gulim" pitchFamily="34" charset="-127"/>
                        </a:rPr>
                        <a:t>p50</a:t>
                      </a:r>
                    </a:p>
                  </p:txBody>
                </p:sp>
                <p:sp>
                  <p:nvSpPr>
                    <p:cNvPr id="2128" name="Text Box 591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5694417" y="153931"/>
                      <a:ext cx="532517" cy="307777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>
                      <a:spAutoFit/>
                    </a:bodyPr>
                    <a:lstStyle>
                      <a:lvl1pPr eaLnBrk="0" hangingPunct="0"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algn="r" eaLnBrk="1" hangingPunct="1"/>
                      <a:r>
                        <a:rPr lang="en-US" altLang="ko-KR" sz="1400" b="1">
                          <a:ea typeface="Gulim" pitchFamily="34" charset="-127"/>
                        </a:rPr>
                        <a:t>Myc</a:t>
                      </a:r>
                    </a:p>
                  </p:txBody>
                </p:sp>
              </p:grpSp>
              <p:grpSp>
                <p:nvGrpSpPr>
                  <p:cNvPr id="2113" name="Group 79"/>
                  <p:cNvGrpSpPr>
                    <a:grpSpLocks/>
                  </p:cNvGrpSpPr>
                  <p:nvPr/>
                </p:nvGrpSpPr>
                <p:grpSpPr bwMode="auto">
                  <a:xfrm>
                    <a:off x="6888977" y="116979"/>
                    <a:ext cx="1294987" cy="907156"/>
                    <a:chOff x="6888977" y="116979"/>
                    <a:chExt cx="1294987" cy="907156"/>
                  </a:xfrm>
                </p:grpSpPr>
                <p:sp>
                  <p:nvSpPr>
                    <p:cNvPr id="2114" name="Text Box 594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7542078" y="351492"/>
                      <a:ext cx="312906" cy="400110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>
                      <a:spAutoFit/>
                    </a:bodyPr>
                    <a:lstStyle>
                      <a:lvl1pPr eaLnBrk="0" hangingPunct="0"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eaLnBrk="1" hangingPunct="1"/>
                      <a:r>
                        <a:rPr lang="en-US" altLang="ko-KR" sz="2000" b="1">
                          <a:ea typeface="Gulim" pitchFamily="34" charset="-127"/>
                        </a:rPr>
                        <a:t>+</a:t>
                      </a:r>
                    </a:p>
                  </p:txBody>
                </p:sp>
                <p:sp>
                  <p:nvSpPr>
                    <p:cNvPr id="2115" name="Text Box 595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6902904" y="355918"/>
                      <a:ext cx="263214" cy="400110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>
                      <a:spAutoFit/>
                    </a:bodyPr>
                    <a:lstStyle>
                      <a:lvl1pPr eaLnBrk="0" hangingPunct="0"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eaLnBrk="1" hangingPunct="1"/>
                      <a:r>
                        <a:rPr lang="en-US" altLang="ko-KR" sz="2000" b="1">
                          <a:ea typeface="Gulim" pitchFamily="34" charset="-127"/>
                        </a:rPr>
                        <a:t>-</a:t>
                      </a:r>
                    </a:p>
                  </p:txBody>
                </p:sp>
                <p:sp>
                  <p:nvSpPr>
                    <p:cNvPr id="2116" name="Text Box 596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7222387" y="355918"/>
                      <a:ext cx="263214" cy="400110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>
                      <a:spAutoFit/>
                    </a:bodyPr>
                    <a:lstStyle>
                      <a:lvl1pPr eaLnBrk="0" hangingPunct="0"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eaLnBrk="1" hangingPunct="1"/>
                      <a:r>
                        <a:rPr lang="en-US" altLang="ko-KR" sz="2000" b="1">
                          <a:ea typeface="Gulim" pitchFamily="34" charset="-127"/>
                        </a:rPr>
                        <a:t>-</a:t>
                      </a:r>
                    </a:p>
                  </p:txBody>
                </p:sp>
                <p:sp>
                  <p:nvSpPr>
                    <p:cNvPr id="2117" name="Text Box 601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7206054" y="624025"/>
                      <a:ext cx="312906" cy="400110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>
                      <a:spAutoFit/>
                    </a:bodyPr>
                    <a:lstStyle>
                      <a:lvl1pPr eaLnBrk="0" hangingPunct="0"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eaLnBrk="1" hangingPunct="1"/>
                      <a:r>
                        <a:rPr lang="en-US" altLang="ko-KR" sz="2000" b="1">
                          <a:ea typeface="Gulim" pitchFamily="34" charset="-127"/>
                        </a:rPr>
                        <a:t>+</a:t>
                      </a:r>
                    </a:p>
                  </p:txBody>
                </p:sp>
                <p:sp>
                  <p:nvSpPr>
                    <p:cNvPr id="2118" name="Text Box 602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7560010" y="623004"/>
                      <a:ext cx="263214" cy="400110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>
                      <a:spAutoFit/>
                    </a:bodyPr>
                    <a:lstStyle>
                      <a:lvl1pPr eaLnBrk="0" hangingPunct="0"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eaLnBrk="1" hangingPunct="1"/>
                      <a:r>
                        <a:rPr lang="en-US" altLang="ko-KR" sz="2000" b="1">
                          <a:ea typeface="Gulim" pitchFamily="34" charset="-127"/>
                        </a:rPr>
                        <a:t>-</a:t>
                      </a:r>
                    </a:p>
                  </p:txBody>
                </p:sp>
                <p:sp>
                  <p:nvSpPr>
                    <p:cNvPr id="2119" name="Text Box 603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6900728" y="618037"/>
                      <a:ext cx="263214" cy="400110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>
                      <a:spAutoFit/>
                    </a:bodyPr>
                    <a:lstStyle>
                      <a:lvl1pPr eaLnBrk="0" hangingPunct="0"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eaLnBrk="1" hangingPunct="1"/>
                      <a:r>
                        <a:rPr lang="en-US" altLang="ko-KR" sz="2000" b="1">
                          <a:ea typeface="Gulim" pitchFamily="34" charset="-127"/>
                        </a:rPr>
                        <a:t>-</a:t>
                      </a:r>
                    </a:p>
                  </p:txBody>
                </p:sp>
                <p:sp>
                  <p:nvSpPr>
                    <p:cNvPr id="2120" name="Text Box 594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7894510" y="356813"/>
                      <a:ext cx="263214" cy="400110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>
                      <a:spAutoFit/>
                    </a:bodyPr>
                    <a:lstStyle>
                      <a:lvl1pPr eaLnBrk="0" hangingPunct="0"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eaLnBrk="1" hangingPunct="1"/>
                      <a:r>
                        <a:rPr lang="en-US" altLang="ko-KR" sz="2000" b="1">
                          <a:ea typeface="Gulim" pitchFamily="34" charset="-127"/>
                        </a:rPr>
                        <a:t>-</a:t>
                      </a:r>
                    </a:p>
                  </p:txBody>
                </p:sp>
                <p:sp>
                  <p:nvSpPr>
                    <p:cNvPr id="2121" name="Text Box 602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7912442" y="618749"/>
                      <a:ext cx="263214" cy="400110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>
                      <a:spAutoFit/>
                    </a:bodyPr>
                    <a:lstStyle>
                      <a:lvl1pPr eaLnBrk="0" hangingPunct="0"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eaLnBrk="1" hangingPunct="1"/>
                      <a:r>
                        <a:rPr lang="en-US" altLang="ko-KR" sz="2000" b="1">
                          <a:ea typeface="Gulim" pitchFamily="34" charset="-127"/>
                        </a:rPr>
                        <a:t>-</a:t>
                      </a:r>
                    </a:p>
                  </p:txBody>
                </p:sp>
                <p:sp>
                  <p:nvSpPr>
                    <p:cNvPr id="2122" name="Text Box 594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7556727" y="116979"/>
                      <a:ext cx="263214" cy="400110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>
                      <a:spAutoFit/>
                    </a:bodyPr>
                    <a:lstStyle>
                      <a:lvl1pPr eaLnBrk="0" hangingPunct="0"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eaLnBrk="1" hangingPunct="1"/>
                      <a:r>
                        <a:rPr lang="en-US" altLang="ko-KR" sz="2000" b="1">
                          <a:ea typeface="Gulim" pitchFamily="34" charset="-127"/>
                        </a:rPr>
                        <a:t>-</a:t>
                      </a:r>
                    </a:p>
                  </p:txBody>
                </p:sp>
                <p:sp>
                  <p:nvSpPr>
                    <p:cNvPr id="2123" name="Text Box 595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6888977" y="121405"/>
                      <a:ext cx="263214" cy="400110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>
                      <a:spAutoFit/>
                    </a:bodyPr>
                    <a:lstStyle>
                      <a:lvl1pPr eaLnBrk="0" hangingPunct="0"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eaLnBrk="1" hangingPunct="1"/>
                      <a:r>
                        <a:rPr lang="en-US" altLang="ko-KR" sz="2000" b="1">
                          <a:ea typeface="Gulim" pitchFamily="34" charset="-127"/>
                        </a:rPr>
                        <a:t>-</a:t>
                      </a:r>
                    </a:p>
                  </p:txBody>
                </p:sp>
                <p:sp>
                  <p:nvSpPr>
                    <p:cNvPr id="2124" name="Text Box 596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7208460" y="121405"/>
                      <a:ext cx="263214" cy="400110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>
                      <a:spAutoFit/>
                    </a:bodyPr>
                    <a:lstStyle>
                      <a:lvl1pPr eaLnBrk="0" hangingPunct="0"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eaLnBrk="1" hangingPunct="1"/>
                      <a:r>
                        <a:rPr lang="en-US" altLang="ko-KR" sz="2000" b="1">
                          <a:ea typeface="Gulim" pitchFamily="34" charset="-127"/>
                        </a:rPr>
                        <a:t>-</a:t>
                      </a:r>
                    </a:p>
                  </p:txBody>
                </p:sp>
                <p:sp>
                  <p:nvSpPr>
                    <p:cNvPr id="2125" name="Text Box 594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7871058" y="117538"/>
                      <a:ext cx="312906" cy="400110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>
                      <a:spAutoFit/>
                    </a:bodyPr>
                    <a:lstStyle>
                      <a:lvl1pPr eaLnBrk="0" hangingPunct="0"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eaLnBrk="1" hangingPunct="1"/>
                      <a:r>
                        <a:rPr lang="en-US" altLang="ko-KR" sz="2000" b="1">
                          <a:ea typeface="Gulim" pitchFamily="34" charset="-127"/>
                        </a:rPr>
                        <a:t>+</a:t>
                      </a:r>
                    </a:p>
                  </p:txBody>
                </p:sp>
              </p:grpSp>
            </p:grpSp>
            <p:pic>
              <p:nvPicPr>
                <p:cNvPr id="2111" name="Picture 19"/>
                <p:cNvPicPr>
                  <a:picLocks noChangeAspect="1"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764272" y="1631575"/>
                  <a:ext cx="1427163" cy="2262187"/>
                </a:xfrm>
                <a:prstGeom prst="rect">
                  <a:avLst/>
                </a:prstGeom>
                <a:noFill/>
                <a:ln w="2857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grpSp>
          <p:grpSp>
            <p:nvGrpSpPr>
              <p:cNvPr id="2065" name="Group 9"/>
              <p:cNvGrpSpPr>
                <a:grpSpLocks/>
              </p:cNvGrpSpPr>
              <p:nvPr/>
            </p:nvGrpSpPr>
            <p:grpSpPr bwMode="auto">
              <a:xfrm>
                <a:off x="3529779" y="648942"/>
                <a:ext cx="1947633" cy="3124706"/>
                <a:chOff x="3529779" y="783577"/>
                <a:chExt cx="1947633" cy="3124706"/>
              </a:xfrm>
            </p:grpSpPr>
            <p:grpSp>
              <p:nvGrpSpPr>
                <p:cNvPr id="2091" name="Group 56"/>
                <p:cNvGrpSpPr>
                  <a:grpSpLocks/>
                </p:cNvGrpSpPr>
                <p:nvPr/>
              </p:nvGrpSpPr>
              <p:grpSpPr bwMode="auto">
                <a:xfrm>
                  <a:off x="3529779" y="783577"/>
                  <a:ext cx="1830810" cy="907156"/>
                  <a:chOff x="6353154" y="116979"/>
                  <a:chExt cx="1830810" cy="907156"/>
                </a:xfrm>
              </p:grpSpPr>
              <p:grpSp>
                <p:nvGrpSpPr>
                  <p:cNvPr id="2093" name="Group 58"/>
                  <p:cNvGrpSpPr>
                    <a:grpSpLocks/>
                  </p:cNvGrpSpPr>
                  <p:nvPr/>
                </p:nvGrpSpPr>
                <p:grpSpPr bwMode="auto">
                  <a:xfrm>
                    <a:off x="6353154" y="172981"/>
                    <a:ext cx="552472" cy="800755"/>
                    <a:chOff x="5694417" y="153931"/>
                    <a:chExt cx="552472" cy="800755"/>
                  </a:xfrm>
                </p:grpSpPr>
                <p:sp>
                  <p:nvSpPr>
                    <p:cNvPr id="2107" name="Text Box 591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5748419" y="388444"/>
                      <a:ext cx="492443" cy="307777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>
                      <a:spAutoFit/>
                    </a:bodyPr>
                    <a:lstStyle>
                      <a:lvl1pPr eaLnBrk="0" hangingPunct="0"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algn="r" eaLnBrk="1" hangingPunct="1"/>
                      <a:r>
                        <a:rPr lang="en-US" altLang="ko-KR" sz="1400" b="1">
                          <a:ea typeface="Gulim" pitchFamily="34" charset="-127"/>
                        </a:rPr>
                        <a:t>p65</a:t>
                      </a:r>
                    </a:p>
                  </p:txBody>
                </p:sp>
                <p:sp>
                  <p:nvSpPr>
                    <p:cNvPr id="2108" name="Text Box 598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5754446" y="646909"/>
                      <a:ext cx="492443" cy="307777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>
                      <a:spAutoFit/>
                    </a:bodyPr>
                    <a:lstStyle>
                      <a:lvl1pPr eaLnBrk="0" hangingPunct="0"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algn="r" eaLnBrk="1" hangingPunct="1"/>
                      <a:r>
                        <a:rPr lang="en-US" altLang="ko-KR" sz="1400" b="1">
                          <a:ea typeface="Gulim" pitchFamily="34" charset="-127"/>
                        </a:rPr>
                        <a:t>p50</a:t>
                      </a:r>
                    </a:p>
                  </p:txBody>
                </p:sp>
                <p:sp>
                  <p:nvSpPr>
                    <p:cNvPr id="2109" name="Text Box 591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5694417" y="153931"/>
                      <a:ext cx="532517" cy="307777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>
                      <a:spAutoFit/>
                    </a:bodyPr>
                    <a:lstStyle>
                      <a:lvl1pPr eaLnBrk="0" hangingPunct="0"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algn="r" eaLnBrk="1" hangingPunct="1"/>
                      <a:r>
                        <a:rPr lang="en-US" altLang="ko-KR" sz="1400" b="1">
                          <a:ea typeface="Gulim" pitchFamily="34" charset="-127"/>
                        </a:rPr>
                        <a:t>Myc</a:t>
                      </a:r>
                    </a:p>
                  </p:txBody>
                </p:sp>
              </p:grpSp>
              <p:grpSp>
                <p:nvGrpSpPr>
                  <p:cNvPr id="2094" name="Group 59"/>
                  <p:cNvGrpSpPr>
                    <a:grpSpLocks/>
                  </p:cNvGrpSpPr>
                  <p:nvPr/>
                </p:nvGrpSpPr>
                <p:grpSpPr bwMode="auto">
                  <a:xfrm>
                    <a:off x="6888977" y="116979"/>
                    <a:ext cx="1294987" cy="907156"/>
                    <a:chOff x="6888977" y="116979"/>
                    <a:chExt cx="1294987" cy="907156"/>
                  </a:xfrm>
                </p:grpSpPr>
                <p:sp>
                  <p:nvSpPr>
                    <p:cNvPr id="2095" name="Text Box 594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7542078" y="351492"/>
                      <a:ext cx="312906" cy="400110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>
                      <a:spAutoFit/>
                    </a:bodyPr>
                    <a:lstStyle>
                      <a:lvl1pPr eaLnBrk="0" hangingPunct="0"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eaLnBrk="1" hangingPunct="1"/>
                      <a:r>
                        <a:rPr lang="en-US" altLang="ko-KR" sz="2000" b="1">
                          <a:ea typeface="Gulim" pitchFamily="34" charset="-127"/>
                        </a:rPr>
                        <a:t>+</a:t>
                      </a:r>
                    </a:p>
                  </p:txBody>
                </p:sp>
                <p:sp>
                  <p:nvSpPr>
                    <p:cNvPr id="2096" name="Text Box 595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6902904" y="355918"/>
                      <a:ext cx="263214" cy="400110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>
                      <a:spAutoFit/>
                    </a:bodyPr>
                    <a:lstStyle>
                      <a:lvl1pPr eaLnBrk="0" hangingPunct="0"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eaLnBrk="1" hangingPunct="1"/>
                      <a:r>
                        <a:rPr lang="en-US" altLang="ko-KR" sz="2000" b="1">
                          <a:ea typeface="Gulim" pitchFamily="34" charset="-127"/>
                        </a:rPr>
                        <a:t>-</a:t>
                      </a:r>
                    </a:p>
                  </p:txBody>
                </p:sp>
                <p:sp>
                  <p:nvSpPr>
                    <p:cNvPr id="2097" name="Text Box 596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7222387" y="355918"/>
                      <a:ext cx="263214" cy="400110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>
                      <a:spAutoFit/>
                    </a:bodyPr>
                    <a:lstStyle>
                      <a:lvl1pPr eaLnBrk="0" hangingPunct="0"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eaLnBrk="1" hangingPunct="1"/>
                      <a:r>
                        <a:rPr lang="en-US" altLang="ko-KR" sz="2000" b="1">
                          <a:ea typeface="Gulim" pitchFamily="34" charset="-127"/>
                        </a:rPr>
                        <a:t>-</a:t>
                      </a:r>
                    </a:p>
                  </p:txBody>
                </p:sp>
                <p:sp>
                  <p:nvSpPr>
                    <p:cNvPr id="2098" name="Text Box 601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7206054" y="624025"/>
                      <a:ext cx="312906" cy="400110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>
                      <a:spAutoFit/>
                    </a:bodyPr>
                    <a:lstStyle>
                      <a:lvl1pPr eaLnBrk="0" hangingPunct="0"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eaLnBrk="1" hangingPunct="1"/>
                      <a:r>
                        <a:rPr lang="en-US" altLang="ko-KR" sz="2000" b="1">
                          <a:ea typeface="Gulim" pitchFamily="34" charset="-127"/>
                        </a:rPr>
                        <a:t>+</a:t>
                      </a:r>
                    </a:p>
                  </p:txBody>
                </p:sp>
                <p:sp>
                  <p:nvSpPr>
                    <p:cNvPr id="2099" name="Text Box 602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7560010" y="623004"/>
                      <a:ext cx="263214" cy="400110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>
                      <a:spAutoFit/>
                    </a:bodyPr>
                    <a:lstStyle>
                      <a:lvl1pPr eaLnBrk="0" hangingPunct="0"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eaLnBrk="1" hangingPunct="1"/>
                      <a:r>
                        <a:rPr lang="en-US" altLang="ko-KR" sz="2000" b="1">
                          <a:ea typeface="Gulim" pitchFamily="34" charset="-127"/>
                        </a:rPr>
                        <a:t>-</a:t>
                      </a:r>
                    </a:p>
                  </p:txBody>
                </p:sp>
                <p:sp>
                  <p:nvSpPr>
                    <p:cNvPr id="2100" name="Text Box 603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6900728" y="618037"/>
                      <a:ext cx="263214" cy="400110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>
                      <a:spAutoFit/>
                    </a:bodyPr>
                    <a:lstStyle>
                      <a:lvl1pPr eaLnBrk="0" hangingPunct="0"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eaLnBrk="1" hangingPunct="1"/>
                      <a:r>
                        <a:rPr lang="en-US" altLang="ko-KR" sz="2000" b="1">
                          <a:ea typeface="Gulim" pitchFamily="34" charset="-127"/>
                        </a:rPr>
                        <a:t>-</a:t>
                      </a:r>
                    </a:p>
                  </p:txBody>
                </p:sp>
                <p:sp>
                  <p:nvSpPr>
                    <p:cNvPr id="2101" name="Text Box 594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7894510" y="356813"/>
                      <a:ext cx="263214" cy="400110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>
                      <a:spAutoFit/>
                    </a:bodyPr>
                    <a:lstStyle>
                      <a:lvl1pPr eaLnBrk="0" hangingPunct="0"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eaLnBrk="1" hangingPunct="1"/>
                      <a:r>
                        <a:rPr lang="en-US" altLang="ko-KR" sz="2000" b="1">
                          <a:ea typeface="Gulim" pitchFamily="34" charset="-127"/>
                        </a:rPr>
                        <a:t>-</a:t>
                      </a:r>
                    </a:p>
                  </p:txBody>
                </p:sp>
                <p:sp>
                  <p:nvSpPr>
                    <p:cNvPr id="2102" name="Text Box 602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7912442" y="618749"/>
                      <a:ext cx="263214" cy="400110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>
                      <a:spAutoFit/>
                    </a:bodyPr>
                    <a:lstStyle>
                      <a:lvl1pPr eaLnBrk="0" hangingPunct="0"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eaLnBrk="1" hangingPunct="1"/>
                      <a:r>
                        <a:rPr lang="en-US" altLang="ko-KR" sz="2000" b="1">
                          <a:ea typeface="Gulim" pitchFamily="34" charset="-127"/>
                        </a:rPr>
                        <a:t>-</a:t>
                      </a:r>
                    </a:p>
                  </p:txBody>
                </p:sp>
                <p:sp>
                  <p:nvSpPr>
                    <p:cNvPr id="2103" name="Text Box 594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7556727" y="116979"/>
                      <a:ext cx="263214" cy="400110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>
                      <a:spAutoFit/>
                    </a:bodyPr>
                    <a:lstStyle>
                      <a:lvl1pPr eaLnBrk="0" hangingPunct="0"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eaLnBrk="1" hangingPunct="1"/>
                      <a:r>
                        <a:rPr lang="en-US" altLang="ko-KR" sz="2000" b="1">
                          <a:ea typeface="Gulim" pitchFamily="34" charset="-127"/>
                        </a:rPr>
                        <a:t>-</a:t>
                      </a:r>
                    </a:p>
                  </p:txBody>
                </p:sp>
                <p:sp>
                  <p:nvSpPr>
                    <p:cNvPr id="2104" name="Text Box 595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6888977" y="121405"/>
                      <a:ext cx="263214" cy="400110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>
                      <a:spAutoFit/>
                    </a:bodyPr>
                    <a:lstStyle>
                      <a:lvl1pPr eaLnBrk="0" hangingPunct="0"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eaLnBrk="1" hangingPunct="1"/>
                      <a:r>
                        <a:rPr lang="en-US" altLang="ko-KR" sz="2000" b="1">
                          <a:ea typeface="Gulim" pitchFamily="34" charset="-127"/>
                        </a:rPr>
                        <a:t>-</a:t>
                      </a:r>
                    </a:p>
                  </p:txBody>
                </p:sp>
                <p:sp>
                  <p:nvSpPr>
                    <p:cNvPr id="2105" name="Text Box 596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7208460" y="121405"/>
                      <a:ext cx="263214" cy="400110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>
                      <a:spAutoFit/>
                    </a:bodyPr>
                    <a:lstStyle>
                      <a:lvl1pPr eaLnBrk="0" hangingPunct="0"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eaLnBrk="1" hangingPunct="1"/>
                      <a:r>
                        <a:rPr lang="en-US" altLang="ko-KR" sz="2000" b="1">
                          <a:ea typeface="Gulim" pitchFamily="34" charset="-127"/>
                        </a:rPr>
                        <a:t>-</a:t>
                      </a:r>
                    </a:p>
                  </p:txBody>
                </p:sp>
                <p:sp>
                  <p:nvSpPr>
                    <p:cNvPr id="2106" name="Text Box 594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7871058" y="117538"/>
                      <a:ext cx="312906" cy="400110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>
                      <a:spAutoFit/>
                    </a:bodyPr>
                    <a:lstStyle>
                      <a:lvl1pPr eaLnBrk="0" hangingPunct="0"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eaLnBrk="1" hangingPunct="1"/>
                      <a:r>
                        <a:rPr lang="en-US" altLang="ko-KR" sz="2000" b="1">
                          <a:ea typeface="Gulim" pitchFamily="34" charset="-127"/>
                        </a:rPr>
                        <a:t>+</a:t>
                      </a:r>
                    </a:p>
                  </p:txBody>
                </p:sp>
              </p:grpSp>
            </p:grpSp>
            <p:pic>
              <p:nvPicPr>
                <p:cNvPr id="2092" name="Picture 20"/>
                <p:cNvPicPr>
                  <a:picLocks noChangeAspect="1" noChangeArrowheads="1"/>
                </p:cNvPicPr>
                <p:nvPr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026437" y="1634983"/>
                  <a:ext cx="1450975" cy="2273300"/>
                </a:xfrm>
                <a:prstGeom prst="rect">
                  <a:avLst/>
                </a:prstGeom>
                <a:noFill/>
                <a:ln w="2857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grpSp>
          <p:grpSp>
            <p:nvGrpSpPr>
              <p:cNvPr id="2066" name="Group 20"/>
              <p:cNvGrpSpPr>
                <a:grpSpLocks/>
              </p:cNvGrpSpPr>
              <p:nvPr/>
            </p:nvGrpSpPr>
            <p:grpSpPr bwMode="auto">
              <a:xfrm>
                <a:off x="5889395" y="639096"/>
                <a:ext cx="1918697" cy="3084921"/>
                <a:chOff x="5889395" y="639096"/>
                <a:chExt cx="1918697" cy="3084921"/>
              </a:xfrm>
            </p:grpSpPr>
            <p:grpSp>
              <p:nvGrpSpPr>
                <p:cNvPr id="2070" name="Group 31"/>
                <p:cNvGrpSpPr>
                  <a:grpSpLocks/>
                </p:cNvGrpSpPr>
                <p:nvPr/>
              </p:nvGrpSpPr>
              <p:grpSpPr bwMode="auto">
                <a:xfrm>
                  <a:off x="5889395" y="639096"/>
                  <a:ext cx="1830810" cy="907156"/>
                  <a:chOff x="6353154" y="116979"/>
                  <a:chExt cx="1830810" cy="907156"/>
                </a:xfrm>
              </p:grpSpPr>
              <p:grpSp>
                <p:nvGrpSpPr>
                  <p:cNvPr id="2074" name="Group 33"/>
                  <p:cNvGrpSpPr>
                    <a:grpSpLocks/>
                  </p:cNvGrpSpPr>
                  <p:nvPr/>
                </p:nvGrpSpPr>
                <p:grpSpPr bwMode="auto">
                  <a:xfrm>
                    <a:off x="6353154" y="172981"/>
                    <a:ext cx="552472" cy="800755"/>
                    <a:chOff x="5694417" y="153931"/>
                    <a:chExt cx="552472" cy="800755"/>
                  </a:xfrm>
                </p:grpSpPr>
                <p:sp>
                  <p:nvSpPr>
                    <p:cNvPr id="2088" name="Text Box 591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5748419" y="388444"/>
                      <a:ext cx="492443" cy="307777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>
                      <a:spAutoFit/>
                    </a:bodyPr>
                    <a:lstStyle>
                      <a:lvl1pPr eaLnBrk="0" hangingPunct="0"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algn="r" eaLnBrk="1" hangingPunct="1"/>
                      <a:r>
                        <a:rPr lang="en-US" altLang="ko-KR" sz="1400" b="1">
                          <a:ea typeface="Gulim" pitchFamily="34" charset="-127"/>
                        </a:rPr>
                        <a:t>p65</a:t>
                      </a:r>
                    </a:p>
                  </p:txBody>
                </p:sp>
                <p:sp>
                  <p:nvSpPr>
                    <p:cNvPr id="2089" name="Text Box 598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5754446" y="646909"/>
                      <a:ext cx="492443" cy="307777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>
                      <a:spAutoFit/>
                    </a:bodyPr>
                    <a:lstStyle>
                      <a:lvl1pPr eaLnBrk="0" hangingPunct="0"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algn="r" eaLnBrk="1" hangingPunct="1"/>
                      <a:r>
                        <a:rPr lang="en-US" altLang="ko-KR" sz="1400" b="1">
                          <a:ea typeface="Gulim" pitchFamily="34" charset="-127"/>
                        </a:rPr>
                        <a:t>p50</a:t>
                      </a:r>
                    </a:p>
                  </p:txBody>
                </p:sp>
                <p:sp>
                  <p:nvSpPr>
                    <p:cNvPr id="2090" name="Text Box 591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5694417" y="153931"/>
                      <a:ext cx="532517" cy="307777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>
                      <a:spAutoFit/>
                    </a:bodyPr>
                    <a:lstStyle>
                      <a:lvl1pPr eaLnBrk="0" hangingPunct="0"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algn="r" eaLnBrk="1" hangingPunct="1"/>
                      <a:r>
                        <a:rPr lang="en-US" altLang="ko-KR" sz="1400" b="1">
                          <a:ea typeface="Gulim" pitchFamily="34" charset="-127"/>
                        </a:rPr>
                        <a:t>Myc</a:t>
                      </a:r>
                    </a:p>
                  </p:txBody>
                </p:sp>
              </p:grpSp>
              <p:grpSp>
                <p:nvGrpSpPr>
                  <p:cNvPr id="2075" name="Group 34"/>
                  <p:cNvGrpSpPr>
                    <a:grpSpLocks/>
                  </p:cNvGrpSpPr>
                  <p:nvPr/>
                </p:nvGrpSpPr>
                <p:grpSpPr bwMode="auto">
                  <a:xfrm>
                    <a:off x="6888977" y="116979"/>
                    <a:ext cx="1294987" cy="907156"/>
                    <a:chOff x="6888977" y="116979"/>
                    <a:chExt cx="1294987" cy="907156"/>
                  </a:xfrm>
                </p:grpSpPr>
                <p:sp>
                  <p:nvSpPr>
                    <p:cNvPr id="2076" name="Text Box 594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7542078" y="351492"/>
                      <a:ext cx="312906" cy="400110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>
                      <a:spAutoFit/>
                    </a:bodyPr>
                    <a:lstStyle>
                      <a:lvl1pPr eaLnBrk="0" hangingPunct="0"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eaLnBrk="1" hangingPunct="1"/>
                      <a:r>
                        <a:rPr lang="en-US" altLang="ko-KR" sz="2000" b="1">
                          <a:ea typeface="Gulim" pitchFamily="34" charset="-127"/>
                        </a:rPr>
                        <a:t>+</a:t>
                      </a:r>
                    </a:p>
                  </p:txBody>
                </p:sp>
                <p:sp>
                  <p:nvSpPr>
                    <p:cNvPr id="2077" name="Text Box 595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6902904" y="355918"/>
                      <a:ext cx="263214" cy="400110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>
                      <a:spAutoFit/>
                    </a:bodyPr>
                    <a:lstStyle>
                      <a:lvl1pPr eaLnBrk="0" hangingPunct="0"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eaLnBrk="1" hangingPunct="1"/>
                      <a:r>
                        <a:rPr lang="en-US" altLang="ko-KR" sz="2000" b="1">
                          <a:ea typeface="Gulim" pitchFamily="34" charset="-127"/>
                        </a:rPr>
                        <a:t>-</a:t>
                      </a:r>
                    </a:p>
                  </p:txBody>
                </p:sp>
                <p:sp>
                  <p:nvSpPr>
                    <p:cNvPr id="2078" name="Text Box 596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7222387" y="355918"/>
                      <a:ext cx="263214" cy="400110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>
                      <a:spAutoFit/>
                    </a:bodyPr>
                    <a:lstStyle>
                      <a:lvl1pPr eaLnBrk="0" hangingPunct="0"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eaLnBrk="1" hangingPunct="1"/>
                      <a:r>
                        <a:rPr lang="en-US" altLang="ko-KR" sz="2000" b="1">
                          <a:ea typeface="Gulim" pitchFamily="34" charset="-127"/>
                        </a:rPr>
                        <a:t>-</a:t>
                      </a:r>
                    </a:p>
                  </p:txBody>
                </p:sp>
                <p:sp>
                  <p:nvSpPr>
                    <p:cNvPr id="2079" name="Text Box 601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7206054" y="624025"/>
                      <a:ext cx="312906" cy="400110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>
                      <a:spAutoFit/>
                    </a:bodyPr>
                    <a:lstStyle>
                      <a:lvl1pPr eaLnBrk="0" hangingPunct="0"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eaLnBrk="1" hangingPunct="1"/>
                      <a:r>
                        <a:rPr lang="en-US" altLang="ko-KR" sz="2000" b="1">
                          <a:ea typeface="Gulim" pitchFamily="34" charset="-127"/>
                        </a:rPr>
                        <a:t>+</a:t>
                      </a:r>
                    </a:p>
                  </p:txBody>
                </p:sp>
                <p:sp>
                  <p:nvSpPr>
                    <p:cNvPr id="2080" name="Text Box 602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7560010" y="623004"/>
                      <a:ext cx="263214" cy="400110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>
                      <a:spAutoFit/>
                    </a:bodyPr>
                    <a:lstStyle>
                      <a:lvl1pPr eaLnBrk="0" hangingPunct="0"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eaLnBrk="1" hangingPunct="1"/>
                      <a:r>
                        <a:rPr lang="en-US" altLang="ko-KR" sz="2000" b="1">
                          <a:ea typeface="Gulim" pitchFamily="34" charset="-127"/>
                        </a:rPr>
                        <a:t>-</a:t>
                      </a:r>
                    </a:p>
                  </p:txBody>
                </p:sp>
                <p:sp>
                  <p:nvSpPr>
                    <p:cNvPr id="2081" name="Text Box 603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6900728" y="618037"/>
                      <a:ext cx="263214" cy="400110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>
                      <a:spAutoFit/>
                    </a:bodyPr>
                    <a:lstStyle>
                      <a:lvl1pPr eaLnBrk="0" hangingPunct="0"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eaLnBrk="1" hangingPunct="1"/>
                      <a:r>
                        <a:rPr lang="en-US" altLang="ko-KR" sz="2000" b="1">
                          <a:ea typeface="Gulim" pitchFamily="34" charset="-127"/>
                        </a:rPr>
                        <a:t>-</a:t>
                      </a:r>
                    </a:p>
                  </p:txBody>
                </p:sp>
                <p:sp>
                  <p:nvSpPr>
                    <p:cNvPr id="2082" name="Text Box 594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7894510" y="356813"/>
                      <a:ext cx="263214" cy="400110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>
                      <a:spAutoFit/>
                    </a:bodyPr>
                    <a:lstStyle>
                      <a:lvl1pPr eaLnBrk="0" hangingPunct="0"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eaLnBrk="1" hangingPunct="1"/>
                      <a:r>
                        <a:rPr lang="en-US" altLang="ko-KR" sz="2000" b="1">
                          <a:ea typeface="Gulim" pitchFamily="34" charset="-127"/>
                        </a:rPr>
                        <a:t>-</a:t>
                      </a:r>
                    </a:p>
                  </p:txBody>
                </p:sp>
                <p:sp>
                  <p:nvSpPr>
                    <p:cNvPr id="2083" name="Text Box 602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7912442" y="618749"/>
                      <a:ext cx="263214" cy="400110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>
                      <a:spAutoFit/>
                    </a:bodyPr>
                    <a:lstStyle>
                      <a:lvl1pPr eaLnBrk="0" hangingPunct="0"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eaLnBrk="1" hangingPunct="1"/>
                      <a:r>
                        <a:rPr lang="en-US" altLang="ko-KR" sz="2000" b="1">
                          <a:ea typeface="Gulim" pitchFamily="34" charset="-127"/>
                        </a:rPr>
                        <a:t>-</a:t>
                      </a:r>
                    </a:p>
                  </p:txBody>
                </p:sp>
                <p:sp>
                  <p:nvSpPr>
                    <p:cNvPr id="2084" name="Text Box 594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7556727" y="116979"/>
                      <a:ext cx="263214" cy="400110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>
                      <a:spAutoFit/>
                    </a:bodyPr>
                    <a:lstStyle>
                      <a:lvl1pPr eaLnBrk="0" hangingPunct="0"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eaLnBrk="1" hangingPunct="1"/>
                      <a:r>
                        <a:rPr lang="en-US" altLang="ko-KR" sz="2000" b="1">
                          <a:ea typeface="Gulim" pitchFamily="34" charset="-127"/>
                        </a:rPr>
                        <a:t>-</a:t>
                      </a:r>
                    </a:p>
                  </p:txBody>
                </p:sp>
                <p:sp>
                  <p:nvSpPr>
                    <p:cNvPr id="2085" name="Text Box 595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6888977" y="121405"/>
                      <a:ext cx="263214" cy="400110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>
                      <a:spAutoFit/>
                    </a:bodyPr>
                    <a:lstStyle>
                      <a:lvl1pPr eaLnBrk="0" hangingPunct="0"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eaLnBrk="1" hangingPunct="1"/>
                      <a:r>
                        <a:rPr lang="en-US" altLang="ko-KR" sz="2000" b="1">
                          <a:ea typeface="Gulim" pitchFamily="34" charset="-127"/>
                        </a:rPr>
                        <a:t>-</a:t>
                      </a:r>
                    </a:p>
                  </p:txBody>
                </p:sp>
                <p:sp>
                  <p:nvSpPr>
                    <p:cNvPr id="2086" name="Text Box 596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7208460" y="121405"/>
                      <a:ext cx="263214" cy="400110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>
                      <a:spAutoFit/>
                    </a:bodyPr>
                    <a:lstStyle>
                      <a:lvl1pPr eaLnBrk="0" hangingPunct="0"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eaLnBrk="1" hangingPunct="1"/>
                      <a:r>
                        <a:rPr lang="en-US" altLang="ko-KR" sz="2000" b="1">
                          <a:ea typeface="Gulim" pitchFamily="34" charset="-127"/>
                        </a:rPr>
                        <a:t>-</a:t>
                      </a:r>
                    </a:p>
                  </p:txBody>
                </p:sp>
                <p:sp>
                  <p:nvSpPr>
                    <p:cNvPr id="2087" name="Text Box 594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7871058" y="117538"/>
                      <a:ext cx="312906" cy="400110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>
                      <a:spAutoFit/>
                    </a:bodyPr>
                    <a:lstStyle>
                      <a:lvl1pPr eaLnBrk="0" hangingPunct="0"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eaLnBrk="1" hangingPunct="1"/>
                      <a:r>
                        <a:rPr lang="en-US" altLang="ko-KR" sz="2000" b="1">
                          <a:ea typeface="Gulim" pitchFamily="34" charset="-127"/>
                        </a:rPr>
                        <a:t>+</a:t>
                      </a:r>
                    </a:p>
                  </p:txBody>
                </p:sp>
              </p:grpSp>
            </p:grpSp>
            <p:grpSp>
              <p:nvGrpSpPr>
                <p:cNvPr id="2071" name="Group 7"/>
                <p:cNvGrpSpPr>
                  <a:grpSpLocks/>
                </p:cNvGrpSpPr>
                <p:nvPr/>
              </p:nvGrpSpPr>
              <p:grpSpPr bwMode="auto">
                <a:xfrm>
                  <a:off x="6399978" y="1474530"/>
                  <a:ext cx="1408114" cy="2249487"/>
                  <a:chOff x="6435838" y="1726930"/>
                  <a:chExt cx="1408114" cy="2249487"/>
                </a:xfrm>
              </p:grpSpPr>
              <p:pic>
                <p:nvPicPr>
                  <p:cNvPr id="2072" name="Picture 21"/>
                  <p:cNvPicPr>
                    <a:picLocks noChangeAspect="1" noChangeArrowheads="1"/>
                  </p:cNvPicPr>
                  <p:nvPr/>
                </p:nvPicPr>
                <p:blipFill>
                  <a:blip r:embed="rId4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6435839" y="1726930"/>
                    <a:ext cx="1408113" cy="2249487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</p:pic>
              <p:sp>
                <p:nvSpPr>
                  <p:cNvPr id="7" name="Rectangle 6"/>
                  <p:cNvSpPr/>
                  <p:nvPr/>
                </p:nvSpPr>
                <p:spPr>
                  <a:xfrm>
                    <a:off x="6435467" y="1726741"/>
                    <a:ext cx="1408476" cy="2250082"/>
                  </a:xfrm>
                  <a:prstGeom prst="rect">
                    <a:avLst/>
                  </a:prstGeom>
                  <a:noFill/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en-US"/>
                  </a:p>
                </p:txBody>
              </p:sp>
            </p:grpSp>
          </p:grpSp>
          <p:grpSp>
            <p:nvGrpSpPr>
              <p:cNvPr id="2067" name="Group 15"/>
              <p:cNvGrpSpPr>
                <a:grpSpLocks/>
              </p:cNvGrpSpPr>
              <p:nvPr/>
            </p:nvGrpSpPr>
            <p:grpSpPr bwMode="auto">
              <a:xfrm>
                <a:off x="981658" y="1906338"/>
                <a:ext cx="761881" cy="307858"/>
                <a:chOff x="981658" y="2040973"/>
                <a:chExt cx="761881" cy="307858"/>
              </a:xfrm>
            </p:grpSpPr>
            <p:sp>
              <p:nvSpPr>
                <p:cNvPr id="2068" name="Rectangle 11"/>
                <p:cNvSpPr>
                  <a:spLocks noChangeArrowheads="1"/>
                </p:cNvSpPr>
                <p:nvPr/>
              </p:nvSpPr>
              <p:spPr bwMode="auto">
                <a:xfrm>
                  <a:off x="981658" y="2040973"/>
                  <a:ext cx="761881" cy="30785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/>
                <a:p>
                  <a:r>
                    <a:rPr lang="en-US" sz="1400" b="1"/>
                    <a:t>NF-</a:t>
                  </a:r>
                  <a:r>
                    <a:rPr lang="el-GR" sz="1400" b="1"/>
                    <a:t>κ</a:t>
                  </a:r>
                  <a:r>
                    <a:rPr lang="en-US" sz="1400" b="1"/>
                    <a:t>B </a:t>
                  </a:r>
                </a:p>
              </p:txBody>
            </p:sp>
            <p:cxnSp>
              <p:nvCxnSpPr>
                <p:cNvPr id="14" name="Straight Connector 13"/>
                <p:cNvCxnSpPr/>
                <p:nvPr/>
              </p:nvCxnSpPr>
              <p:spPr>
                <a:xfrm>
                  <a:off x="1661284" y="2085352"/>
                  <a:ext cx="0" cy="249304"/>
                </a:xfrm>
                <a:prstGeom prst="line">
                  <a:avLst/>
                </a:prstGeom>
                <a:ln w="5080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73" name="Isosceles Triangle 72"/>
            <p:cNvSpPr/>
            <p:nvPr/>
          </p:nvSpPr>
          <p:spPr>
            <a:xfrm rot="5400000">
              <a:off x="2033117" y="2211384"/>
              <a:ext cx="114300" cy="107959"/>
            </a:xfrm>
            <a:prstGeom prst="triangl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74" name="Isosceles Triangle 73"/>
            <p:cNvSpPr/>
            <p:nvPr/>
          </p:nvSpPr>
          <p:spPr>
            <a:xfrm rot="16200000">
              <a:off x="2811054" y="2185984"/>
              <a:ext cx="114300" cy="107959"/>
            </a:xfrm>
            <a:prstGeom prst="triangl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75" name="Isosceles Triangle 74"/>
            <p:cNvSpPr/>
            <p:nvPr/>
          </p:nvSpPr>
          <p:spPr>
            <a:xfrm rot="5400000">
              <a:off x="2026766" y="2419346"/>
              <a:ext cx="114300" cy="107959"/>
            </a:xfrm>
            <a:prstGeom prst="triangl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76" name="Isosceles Triangle 75"/>
            <p:cNvSpPr/>
            <p:nvPr/>
          </p:nvSpPr>
          <p:spPr>
            <a:xfrm rot="5400000">
              <a:off x="4296281" y="2251865"/>
              <a:ext cx="114300" cy="106371"/>
            </a:xfrm>
            <a:prstGeom prst="triangl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77" name="Isosceles Triangle 76"/>
            <p:cNvSpPr/>
            <p:nvPr/>
          </p:nvSpPr>
          <p:spPr>
            <a:xfrm rot="16200000">
              <a:off x="5075012" y="2225671"/>
              <a:ext cx="114300" cy="107959"/>
            </a:xfrm>
            <a:prstGeom prst="triangl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78" name="Isosceles Triangle 77"/>
            <p:cNvSpPr/>
            <p:nvPr/>
          </p:nvSpPr>
          <p:spPr>
            <a:xfrm rot="5400000">
              <a:off x="4290724" y="2459034"/>
              <a:ext cx="114300" cy="107959"/>
            </a:xfrm>
            <a:prstGeom prst="triangl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79" name="Isosceles Triangle 78"/>
            <p:cNvSpPr/>
            <p:nvPr/>
          </p:nvSpPr>
          <p:spPr>
            <a:xfrm rot="5400000">
              <a:off x="6649940" y="2160584"/>
              <a:ext cx="114300" cy="107959"/>
            </a:xfrm>
            <a:prstGeom prst="triangl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80" name="Isosceles Triangle 79"/>
            <p:cNvSpPr/>
            <p:nvPr/>
          </p:nvSpPr>
          <p:spPr>
            <a:xfrm rot="16200000">
              <a:off x="7428672" y="2137564"/>
              <a:ext cx="114300" cy="106372"/>
            </a:xfrm>
            <a:prstGeom prst="triangl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81" name="Isosceles Triangle 80"/>
            <p:cNvSpPr/>
            <p:nvPr/>
          </p:nvSpPr>
          <p:spPr>
            <a:xfrm rot="5400000">
              <a:off x="6643589" y="2370134"/>
              <a:ext cx="114300" cy="107959"/>
            </a:xfrm>
            <a:prstGeom prst="triangl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1205</TotalTime>
  <Words>51</Words>
  <Application>Microsoft Office PowerPoint</Application>
  <PresentationFormat>On-screen Show (4:3)</PresentationFormat>
  <Paragraphs>49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Gulim</vt:lpstr>
      <vt:lpstr>Default Design</vt:lpstr>
      <vt:lpstr>PowerPoint Presentation</vt:lpstr>
    </vt:vector>
  </TitlesOfParts>
  <Company>NCI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 </dc:creator>
  <cp:lastModifiedBy>Han, Seong-Su</cp:lastModifiedBy>
  <cp:revision>91</cp:revision>
  <cp:lastPrinted>2012-10-19T15:03:57Z</cp:lastPrinted>
  <dcterms:created xsi:type="dcterms:W3CDTF">2003-03-21T15:37:45Z</dcterms:created>
  <dcterms:modified xsi:type="dcterms:W3CDTF">2012-10-26T15:42:53Z</dcterms:modified>
</cp:coreProperties>
</file>