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24" autoAdjust="0"/>
    <p:restoredTop sz="94660"/>
  </p:normalViewPr>
  <p:slideViewPr>
    <p:cSldViewPr showGuides="1">
      <p:cViewPr varScale="1">
        <p:scale>
          <a:sx n="71" d="100"/>
          <a:sy n="71" d="100"/>
        </p:scale>
        <p:origin x="-276" y="-102"/>
      </p:cViewPr>
      <p:guideLst>
        <p:guide orient="horz" pos="1008"/>
        <p:guide pos="14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C9C6-4A61-4EDC-AE67-0596538E3D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600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AE0A2-E174-43A9-9DE3-C64A2E48AC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88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E5F42-A967-4869-8794-7F45D6835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163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5BB12-4A42-4600-8150-D6C4D60DC6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3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2659F-7522-4CBE-B8A5-4561486EE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3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F7F6E-61E5-4311-A590-7B524B14E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73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FDE8F-E3A4-4068-B07D-E5DBBF69E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6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6282F-734B-4852-8B1E-D9D564230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38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38309-0D0F-4FB9-97CA-49DC82C79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6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4E450-4E82-4A50-827F-E8D568C32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23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9EC01-F19C-4F66-A16A-2E382FFE7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59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CE6CE23-0C44-414B-9EAB-C379C5426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1212850" y="1295400"/>
            <a:ext cx="6864350" cy="3124200"/>
            <a:chOff x="1212126" y="1295400"/>
            <a:chExt cx="6865074" cy="3124200"/>
          </a:xfrm>
        </p:grpSpPr>
        <p:grpSp>
          <p:nvGrpSpPr>
            <p:cNvPr id="2051" name="Group 1"/>
            <p:cNvGrpSpPr>
              <a:grpSpLocks/>
            </p:cNvGrpSpPr>
            <p:nvPr/>
          </p:nvGrpSpPr>
          <p:grpSpPr bwMode="auto">
            <a:xfrm>
              <a:off x="1212126" y="1295400"/>
              <a:ext cx="6865074" cy="3124200"/>
              <a:chOff x="1212126" y="304800"/>
              <a:chExt cx="6865074" cy="3124200"/>
            </a:xfrm>
          </p:grpSpPr>
          <p:grpSp>
            <p:nvGrpSpPr>
              <p:cNvPr id="2054" name="Group 10"/>
              <p:cNvGrpSpPr>
                <a:grpSpLocks/>
              </p:cNvGrpSpPr>
              <p:nvPr/>
            </p:nvGrpSpPr>
            <p:grpSpPr bwMode="auto">
              <a:xfrm>
                <a:off x="1212126" y="762000"/>
                <a:ext cx="6865074" cy="2667000"/>
                <a:chOff x="1221633" y="3993868"/>
                <a:chExt cx="6864532" cy="2666907"/>
              </a:xfrm>
            </p:grpSpPr>
            <p:grpSp>
              <p:nvGrpSpPr>
                <p:cNvPr id="2058" name="Group 1"/>
                <p:cNvGrpSpPr>
                  <a:grpSpLocks/>
                </p:cNvGrpSpPr>
                <p:nvPr/>
              </p:nvGrpSpPr>
              <p:grpSpPr bwMode="auto">
                <a:xfrm>
                  <a:off x="1221633" y="3998537"/>
                  <a:ext cx="2171725" cy="2619376"/>
                  <a:chOff x="710458" y="1144587"/>
                  <a:chExt cx="2171725" cy="2619376"/>
                </a:xfrm>
              </p:grpSpPr>
              <p:sp>
                <p:nvSpPr>
                  <p:cNvPr id="2067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952314" y="1900751"/>
                    <a:ext cx="419105" cy="29237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pPr algn="r"/>
                    <a:r>
                      <a:rPr lang="en-US" sz="1300" b="1">
                        <a:solidFill>
                          <a:srgbClr val="FF0000"/>
                        </a:solidFill>
                      </a:rPr>
                      <a:t>►</a:t>
                    </a:r>
                  </a:p>
                </p:txBody>
              </p:sp>
              <p:sp>
                <p:nvSpPr>
                  <p:cNvPr id="2068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855669" y="1419225"/>
                    <a:ext cx="2006623" cy="3667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r>
                      <a:rPr lang="en-US" altLang="ko-KR" sz="1200" b="1">
                        <a:ea typeface="Gulim" pitchFamily="34" charset="-127"/>
                      </a:rPr>
                      <a:t>MYC </a:t>
                    </a:r>
                    <a:r>
                      <a:rPr lang="en-US" altLang="ko-KR" sz="1400" b="1">
                        <a:ea typeface="Gulim" pitchFamily="34" charset="-127"/>
                      </a:rPr>
                      <a:t>    </a:t>
                    </a:r>
                    <a:r>
                      <a:rPr lang="en-US" altLang="ko-KR" b="1">
                        <a:ea typeface="Gulim" pitchFamily="34" charset="-127"/>
                      </a:rPr>
                      <a:t>-     +    -</a:t>
                    </a:r>
                    <a:endParaRPr lang="en-US" b="1"/>
                  </a:p>
                </p:txBody>
              </p:sp>
              <p:sp>
                <p:nvSpPr>
                  <p:cNvPr id="2069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710458" y="1144587"/>
                    <a:ext cx="2171725" cy="36671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r>
                      <a:rPr lang="en-US" altLang="ko-KR" sz="1200" b="1">
                        <a:ea typeface="Gulim" pitchFamily="34" charset="-127"/>
                      </a:rPr>
                      <a:t>     p50 </a:t>
                    </a:r>
                    <a:r>
                      <a:rPr lang="en-US" altLang="ko-KR" sz="1400" b="1">
                        <a:ea typeface="Gulim" pitchFamily="34" charset="-127"/>
                      </a:rPr>
                      <a:t>    </a:t>
                    </a:r>
                    <a:r>
                      <a:rPr lang="en-US" altLang="ko-KR" b="1">
                        <a:ea typeface="Gulim" pitchFamily="34" charset="-127"/>
                      </a:rPr>
                      <a:t>-     -     +</a:t>
                    </a:r>
                    <a:endParaRPr lang="en-US" b="1"/>
                  </a:p>
                </p:txBody>
              </p:sp>
              <p:pic>
                <p:nvPicPr>
                  <p:cNvPr id="2070" name="Picture 30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320298" y="1739900"/>
                    <a:ext cx="1249377" cy="202406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2059" name="Group 3"/>
                <p:cNvGrpSpPr>
                  <a:grpSpLocks/>
                </p:cNvGrpSpPr>
                <p:nvPr/>
              </p:nvGrpSpPr>
              <p:grpSpPr bwMode="auto">
                <a:xfrm>
                  <a:off x="5914440" y="3993868"/>
                  <a:ext cx="2171725" cy="2666907"/>
                  <a:chOff x="6351563" y="1139918"/>
                  <a:chExt cx="2171725" cy="2666907"/>
                </a:xfrm>
              </p:grpSpPr>
              <p:pic>
                <p:nvPicPr>
                  <p:cNvPr id="2064" name="Picture 31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958088" y="1739900"/>
                    <a:ext cx="1249377" cy="206692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2065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6496774" y="1414556"/>
                    <a:ext cx="2006623" cy="3667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r>
                      <a:rPr lang="en-US" altLang="ko-KR" sz="1200" b="1">
                        <a:ea typeface="Gulim" pitchFamily="34" charset="-127"/>
                      </a:rPr>
                      <a:t>MYC </a:t>
                    </a:r>
                    <a:r>
                      <a:rPr lang="en-US" altLang="ko-KR" sz="1400" b="1">
                        <a:ea typeface="Gulim" pitchFamily="34" charset="-127"/>
                      </a:rPr>
                      <a:t>    </a:t>
                    </a:r>
                    <a:r>
                      <a:rPr lang="en-US" altLang="ko-KR" b="1">
                        <a:ea typeface="Gulim" pitchFamily="34" charset="-127"/>
                      </a:rPr>
                      <a:t>-     +    -</a:t>
                    </a:r>
                    <a:endParaRPr lang="en-US" b="1"/>
                  </a:p>
                </p:txBody>
              </p:sp>
              <p:sp>
                <p:nvSpPr>
                  <p:cNvPr id="2066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6351563" y="1139918"/>
                    <a:ext cx="2171725" cy="36671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r>
                      <a:rPr lang="en-US" altLang="ko-KR" sz="1200" b="1">
                        <a:ea typeface="Gulim" pitchFamily="34" charset="-127"/>
                      </a:rPr>
                      <a:t>     p50 </a:t>
                    </a:r>
                    <a:r>
                      <a:rPr lang="en-US" altLang="ko-KR" sz="1400" b="1">
                        <a:ea typeface="Gulim" pitchFamily="34" charset="-127"/>
                      </a:rPr>
                      <a:t>    </a:t>
                    </a:r>
                    <a:r>
                      <a:rPr lang="en-US" altLang="ko-KR" b="1">
                        <a:ea typeface="Gulim" pitchFamily="34" charset="-127"/>
                      </a:rPr>
                      <a:t>-     -     +</a:t>
                    </a:r>
                    <a:endParaRPr lang="en-US" b="1"/>
                  </a:p>
                </p:txBody>
              </p:sp>
            </p:grpSp>
            <p:grpSp>
              <p:nvGrpSpPr>
                <p:cNvPr id="2060" name="Group 2"/>
                <p:cNvGrpSpPr>
                  <a:grpSpLocks/>
                </p:cNvGrpSpPr>
                <p:nvPr/>
              </p:nvGrpSpPr>
              <p:grpSpPr bwMode="auto">
                <a:xfrm>
                  <a:off x="3550036" y="3993868"/>
                  <a:ext cx="2171725" cy="2581182"/>
                  <a:chOff x="3467136" y="1139918"/>
                  <a:chExt cx="2171725" cy="2581182"/>
                </a:xfrm>
              </p:grpSpPr>
              <p:sp>
                <p:nvSpPr>
                  <p:cNvPr id="2061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3612347" y="1414556"/>
                    <a:ext cx="2006623" cy="3667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r>
                      <a:rPr lang="en-US" altLang="ko-KR" sz="1200" b="1">
                        <a:ea typeface="Gulim" pitchFamily="34" charset="-127"/>
                      </a:rPr>
                      <a:t>MYC </a:t>
                    </a:r>
                    <a:r>
                      <a:rPr lang="en-US" altLang="ko-KR" sz="1400" b="1">
                        <a:ea typeface="Gulim" pitchFamily="34" charset="-127"/>
                      </a:rPr>
                      <a:t>    </a:t>
                    </a:r>
                    <a:r>
                      <a:rPr lang="en-US" altLang="ko-KR" b="1">
                        <a:ea typeface="Gulim" pitchFamily="34" charset="-127"/>
                      </a:rPr>
                      <a:t>-     +    -</a:t>
                    </a:r>
                    <a:endParaRPr lang="en-US" b="1"/>
                  </a:p>
                </p:txBody>
              </p:sp>
              <p:sp>
                <p:nvSpPr>
                  <p:cNvPr id="2062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3467136" y="1139918"/>
                    <a:ext cx="2171725" cy="36671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r>
                      <a:rPr lang="en-US" altLang="ko-KR" sz="1200" b="1">
                        <a:ea typeface="Gulim" pitchFamily="34" charset="-127"/>
                      </a:rPr>
                      <a:t>     p50 </a:t>
                    </a:r>
                    <a:r>
                      <a:rPr lang="en-US" altLang="ko-KR" sz="1400" b="1">
                        <a:ea typeface="Gulim" pitchFamily="34" charset="-127"/>
                      </a:rPr>
                      <a:t>    </a:t>
                    </a:r>
                    <a:r>
                      <a:rPr lang="en-US" altLang="ko-KR" b="1">
                        <a:ea typeface="Gulim" pitchFamily="34" charset="-127"/>
                      </a:rPr>
                      <a:t>-     -     +</a:t>
                    </a:r>
                    <a:endParaRPr lang="en-US" b="1"/>
                  </a:p>
                </p:txBody>
              </p:sp>
              <p:pic>
                <p:nvPicPr>
                  <p:cNvPr id="2063" name="Picture 18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103687" y="1739900"/>
                    <a:ext cx="1165225" cy="1981200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sp>
            <p:nvSpPr>
              <p:cNvPr id="2055" name="Rectangle 37"/>
              <p:cNvSpPr>
                <a:spLocks noChangeArrowheads="1"/>
              </p:cNvSpPr>
              <p:nvPr/>
            </p:nvSpPr>
            <p:spPr bwMode="auto">
              <a:xfrm>
                <a:off x="1544638" y="317500"/>
                <a:ext cx="1828800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/>
              <a:p>
                <a:pPr algn="ctr"/>
                <a:r>
                  <a:rPr lang="en-US" altLang="ko-KR" sz="2000" b="1">
                    <a:ea typeface="Gulim" pitchFamily="34" charset="-127"/>
                  </a:rPr>
                  <a:t>DG-75</a:t>
                </a:r>
              </a:p>
            </p:txBody>
          </p:sp>
          <p:sp>
            <p:nvSpPr>
              <p:cNvPr id="2056" name="Rectangle 37"/>
              <p:cNvSpPr>
                <a:spLocks noChangeArrowheads="1"/>
              </p:cNvSpPr>
              <p:nvPr/>
            </p:nvSpPr>
            <p:spPr bwMode="auto">
              <a:xfrm>
                <a:off x="3915148" y="319088"/>
                <a:ext cx="1828800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/>
              <a:p>
                <a:pPr algn="ctr"/>
                <a:r>
                  <a:rPr lang="en-US" altLang="ko-KR" sz="2000" b="1">
                    <a:ea typeface="Gulim" pitchFamily="34" charset="-127"/>
                  </a:rPr>
                  <a:t>Raji</a:t>
                </a:r>
              </a:p>
            </p:txBody>
          </p:sp>
          <p:sp>
            <p:nvSpPr>
              <p:cNvPr id="2057" name="Rectangle 37"/>
              <p:cNvSpPr>
                <a:spLocks noChangeArrowheads="1"/>
              </p:cNvSpPr>
              <p:nvPr/>
            </p:nvSpPr>
            <p:spPr bwMode="auto">
              <a:xfrm>
                <a:off x="6240742" y="304800"/>
                <a:ext cx="1828800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/>
              <a:p>
                <a:pPr algn="ctr"/>
                <a:r>
                  <a:rPr lang="en-US" altLang="ko-KR" sz="2000" b="1">
                    <a:ea typeface="Gulim" pitchFamily="34" charset="-127"/>
                  </a:rPr>
                  <a:t>Ramos</a:t>
                </a:r>
              </a:p>
            </p:txBody>
          </p:sp>
        </p:grpSp>
        <p:sp>
          <p:nvSpPr>
            <p:cNvPr id="2052" name="Rectangle 16"/>
            <p:cNvSpPr>
              <a:spLocks noChangeArrowheads="1"/>
            </p:cNvSpPr>
            <p:nvPr/>
          </p:nvSpPr>
          <p:spPr bwMode="auto">
            <a:xfrm>
              <a:off x="3830132" y="2616659"/>
              <a:ext cx="419138" cy="292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r"/>
              <a:r>
                <a:rPr lang="en-US" sz="1300" b="1">
                  <a:solidFill>
                    <a:srgbClr val="FF0000"/>
                  </a:solidFill>
                </a:rPr>
                <a:t>►</a:t>
              </a:r>
            </a:p>
          </p:txBody>
        </p:sp>
        <p:sp>
          <p:nvSpPr>
            <p:cNvPr id="2053" name="Rectangle 16"/>
            <p:cNvSpPr>
              <a:spLocks noChangeArrowheads="1"/>
            </p:cNvSpPr>
            <p:nvPr/>
          </p:nvSpPr>
          <p:spPr bwMode="auto">
            <a:xfrm>
              <a:off x="6187850" y="2514600"/>
              <a:ext cx="419138" cy="292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r"/>
              <a:r>
                <a:rPr lang="en-US" sz="1300" b="1">
                  <a:solidFill>
                    <a:srgbClr val="FF0000"/>
                  </a:solidFill>
                </a:rPr>
                <a:t>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33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Gulim</vt:lpstr>
      <vt:lpstr>Default Design</vt:lpstr>
      <vt:lpstr>PowerPoint Presentation</vt:lpstr>
    </vt:vector>
  </TitlesOfParts>
  <Company>NCI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Han, Seong-Su</cp:lastModifiedBy>
  <cp:revision>89</cp:revision>
  <cp:lastPrinted>2012-09-18T17:03:01Z</cp:lastPrinted>
  <dcterms:created xsi:type="dcterms:W3CDTF">2003-03-21T15:37:45Z</dcterms:created>
  <dcterms:modified xsi:type="dcterms:W3CDTF">2012-10-26T15:43:26Z</dcterms:modified>
</cp:coreProperties>
</file>