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3" d="100"/>
          <a:sy n="43" d="100"/>
        </p:scale>
        <p:origin x="-2214" y="-1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464D7-FC56-4EF1-8534-442399E83986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63605-3BD0-4F2F-9853-56256C58FE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79780" y="3909552"/>
            <a:ext cx="1486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IGF-1 (ng/mL)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9933" y="39095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31629" y="390955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10020" y="39095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55387" y="390955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693566" y="4376853"/>
            <a:ext cx="6599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P-Tyr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02350" y="5182397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SBP2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516908" y="3489671"/>
            <a:ext cx="942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IP: SBP2</a:t>
            </a:r>
            <a:endParaRPr lang="en-US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1171052" y="4376853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WB:</a:t>
            </a:r>
            <a:endParaRPr lang="en-US" u="sng" dirty="0"/>
          </a:p>
        </p:txBody>
      </p:sp>
      <p:sp>
        <p:nvSpPr>
          <p:cNvPr id="15" name="TextBox 14"/>
          <p:cNvSpPr txBox="1"/>
          <p:nvPr/>
        </p:nvSpPr>
        <p:spPr>
          <a:xfrm>
            <a:off x="2157628" y="2107183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4004" b="6218"/>
          <a:stretch>
            <a:fillRect/>
          </a:stretch>
        </p:blipFill>
        <p:spPr bwMode="auto">
          <a:xfrm>
            <a:off x="2370328" y="4278884"/>
            <a:ext cx="3151415" cy="467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t="8783" b="15505"/>
          <a:stretch>
            <a:fillRect/>
          </a:stretch>
        </p:blipFill>
        <p:spPr bwMode="auto">
          <a:xfrm>
            <a:off x="2370328" y="5158576"/>
            <a:ext cx="3173221" cy="396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18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Tulane H&amp;V Institute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Yusuke</dc:creator>
  <cp:lastModifiedBy>Yusuke</cp:lastModifiedBy>
  <cp:revision>11</cp:revision>
  <dcterms:created xsi:type="dcterms:W3CDTF">2012-11-20T20:05:50Z</dcterms:created>
  <dcterms:modified xsi:type="dcterms:W3CDTF">2012-11-28T23:33:22Z</dcterms:modified>
</cp:coreProperties>
</file>