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B8B62-BA7A-40B4-B460-618F1C8894B4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0DA75B-332D-482D-8297-1C5C09B73E0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42749-9D2B-4606-B45C-6CE877668FF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8E992-9786-417A-A744-CB06EC1BE0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026F9-8D7F-47DF-9F35-3FA65D9FC7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5D5C3-2232-4402-8CFC-BD6C822747F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712A0-4FD1-4768-B1D6-F5FDF7580C6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F4658E-A9A5-4954-BEBC-C806395B74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4FDC9-9E71-47A2-9C04-3763AA7404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5CA23-8176-4949-90FF-BE2C7C1B6F3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87784-B8D7-44F6-AF2C-F5C9E7B2922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12741-1078-4F0E-BDB2-A0A67D73F43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1B39E-5CA3-4C97-8B6C-916038DACCD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3138E-5D9B-4A50-B3EB-DC090875789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DE098A-0B89-4839-8A88-90B0988A0E27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2573338"/>
            <a:ext cx="3252787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197100" y="3300413"/>
            <a:ext cx="336550" cy="315912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27062"/>
          </a:xfrm>
        </p:spPr>
        <p:txBody>
          <a:bodyPr/>
          <a:lstStyle/>
          <a:p>
            <a:pPr algn="l" eaLnBrk="1" hangingPunct="1"/>
            <a:r>
              <a:rPr lang="en-US" sz="2000" smtClean="0"/>
              <a:t>Supplemental Fig 1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6850" y="2582863"/>
            <a:ext cx="2744788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6267450" y="3519488"/>
            <a:ext cx="781050" cy="78105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987425" y="2333625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A.   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4924425" y="2333625"/>
            <a:ext cx="423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B.    </a:t>
            </a:r>
          </a:p>
        </p:txBody>
      </p:sp>
      <p:sp>
        <p:nvSpPr>
          <p:cNvPr id="7177" name="AutoShape 9"/>
          <p:cNvSpPr>
            <a:spLocks/>
          </p:cNvSpPr>
          <p:nvPr/>
        </p:nvSpPr>
        <p:spPr bwMode="auto">
          <a:xfrm rot="5400000">
            <a:off x="1781968" y="5015707"/>
            <a:ext cx="112713" cy="685800"/>
          </a:xfrm>
          <a:prstGeom prst="rightBracket">
            <a:avLst>
              <a:gd name="adj" fmla="val 57718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8" name="AutoShape 10"/>
          <p:cNvSpPr>
            <a:spLocks/>
          </p:cNvSpPr>
          <p:nvPr/>
        </p:nvSpPr>
        <p:spPr bwMode="auto">
          <a:xfrm rot="5400000">
            <a:off x="3182143" y="4329907"/>
            <a:ext cx="112713" cy="2057400"/>
          </a:xfrm>
          <a:prstGeom prst="rightBracket">
            <a:avLst>
              <a:gd name="adj" fmla="val 8611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1352550" y="5443538"/>
            <a:ext cx="971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/>
              <a:t>Illumina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2557463" y="5453063"/>
            <a:ext cx="134302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/>
              <a:t>Affymetrix</a:t>
            </a:r>
          </a:p>
        </p:txBody>
      </p:sp>
      <p:sp>
        <p:nvSpPr>
          <p:cNvPr id="7181" name="AutoShape 13"/>
          <p:cNvSpPr>
            <a:spLocks/>
          </p:cNvSpPr>
          <p:nvPr/>
        </p:nvSpPr>
        <p:spPr bwMode="auto">
          <a:xfrm rot="5400000">
            <a:off x="5820568" y="4926807"/>
            <a:ext cx="106363" cy="717550"/>
          </a:xfrm>
          <a:prstGeom prst="rightBracket">
            <a:avLst>
              <a:gd name="adj" fmla="val 6399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2" name="AutoShape 14"/>
          <p:cNvSpPr>
            <a:spLocks/>
          </p:cNvSpPr>
          <p:nvPr/>
        </p:nvSpPr>
        <p:spPr bwMode="auto">
          <a:xfrm rot="5400000">
            <a:off x="7004843" y="4501357"/>
            <a:ext cx="112713" cy="1562100"/>
          </a:xfrm>
          <a:prstGeom prst="rightBracket">
            <a:avLst>
              <a:gd name="adj" fmla="val 6538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5372100" y="5367338"/>
            <a:ext cx="971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/>
              <a:t>Illumina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6411913" y="5376863"/>
            <a:ext cx="134302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/>
              <a:t>Affymetrix</a:t>
            </a:r>
          </a:p>
        </p:txBody>
      </p:sp>
    </p:spTree>
    <p:extLst>
      <p:ext uri="{BB962C8B-B14F-4D97-AF65-F5344CB8AC3E}">
        <p14:creationId xmlns="" xmlns:p14="http://schemas.microsoft.com/office/powerpoint/2010/main" val="392093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1_Default Design</vt:lpstr>
      <vt:lpstr>Supplemental Fig 1</vt:lpstr>
    </vt:vector>
  </TitlesOfParts>
  <Company>M.D. Anderson Cancer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Brantley,Emily C</dc:creator>
  <cp:lastModifiedBy>Brantley,Emily C</cp:lastModifiedBy>
  <cp:revision>6</cp:revision>
  <dcterms:created xsi:type="dcterms:W3CDTF">2012-09-21T01:26:55Z</dcterms:created>
  <dcterms:modified xsi:type="dcterms:W3CDTF">2012-09-21T01:33:13Z</dcterms:modified>
</cp:coreProperties>
</file>