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308" y="-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292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0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8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209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3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1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3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5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00E18-44F4-4D7A-A160-0D341B917B3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4C95D-92DA-4C09-ADBB-E42E91A60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6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ladimir\Documents\Confocal_Neuro_0621-12B\ND-ERK-a00320582mod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8242" y="652967"/>
            <a:ext cx="2286000" cy="228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7674305"/>
            <a:ext cx="4124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ERK-P (green), </a:t>
            </a:r>
            <a:r>
              <a:rPr lang="en-US" sz="1200" b="1" i="1" dirty="0" err="1" smtClean="0">
                <a:latin typeface="Arial" pitchFamily="34" charset="0"/>
                <a:cs typeface="Arial" pitchFamily="34" charset="0"/>
              </a:rPr>
              <a:t>Nestin</a:t>
            </a:r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 (red), </a:t>
            </a:r>
            <a:r>
              <a:rPr lang="en-US" sz="1200" b="1" i="1" dirty="0" err="1" smtClean="0">
                <a:latin typeface="Arial" pitchFamily="34" charset="0"/>
                <a:cs typeface="Arial" pitchFamily="34" charset="0"/>
              </a:rPr>
              <a:t>Colocalization</a:t>
            </a:r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 (yellow)</a:t>
            </a:r>
            <a:endParaRPr lang="en-US" sz="12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:\Users\Vladimir\Documents\Confocal_Neuro_0621-12B\ND-AS-ERK-a00320588mod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2094" y="5403383"/>
            <a:ext cx="2286000" cy="2286000"/>
          </a:xfrm>
          <a:prstGeom prst="rect">
            <a:avLst/>
          </a:prstGeom>
          <a:noFill/>
        </p:spPr>
      </p:pic>
      <p:pic>
        <p:nvPicPr>
          <p:cNvPr id="7" name="Picture 6" descr="C:\Users\Vladimir\Documents\Confocal_Neuro_0621-12B\ND-ERK-a00320584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472" y="3031374"/>
            <a:ext cx="2286000" cy="2286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36027" y="639771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Survival</a:t>
            </a:r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100%</a:t>
            </a:r>
            <a:endParaRPr 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2097" y="3048153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Survival 41%</a:t>
            </a:r>
            <a:endParaRPr lang="en-US" sz="1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9442" y="5404644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Survival 25%</a:t>
            </a:r>
            <a:endParaRPr lang="en-US" sz="1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09800" y="114801"/>
            <a:ext cx="2382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Neural progenitor cells, 7days</a:t>
            </a: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in differentiation media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68312" y="3044022"/>
            <a:ext cx="100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As,  2 </a:t>
            </a:r>
            <a:r>
              <a:rPr lang="en-US" sz="1200" b="1" dirty="0" err="1" smtClean="0">
                <a:latin typeface="Symbol" pitchFamily="18" charset="2"/>
                <a:cs typeface="Arial" pitchFamily="34" charset="0"/>
              </a:rPr>
              <a:t>m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M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369" y="5385605"/>
            <a:ext cx="100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As,  4 </a:t>
            </a:r>
            <a:r>
              <a:rPr lang="en-US" sz="1200" b="1" dirty="0" err="1" smtClean="0">
                <a:latin typeface="Symbol" pitchFamily="18" charset="2"/>
                <a:cs typeface="Arial" pitchFamily="34" charset="0"/>
              </a:rPr>
              <a:t>m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M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43548" y="639171"/>
            <a:ext cx="797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Control (no As)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04900" y="8077200"/>
            <a:ext cx="53721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Suppl. </a:t>
            </a:r>
            <a:r>
              <a:rPr lang="en-US" sz="1100" b="1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2 Neural progenitor cells in differentiation media in the </a:t>
            </a:r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absense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 and in the presence of sodium </a:t>
            </a:r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arsenite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Immunostaining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 was performed using anti-</a:t>
            </a:r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phospho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-ERK (green) and anti-</a:t>
            </a:r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Nestin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 (red) Abs. </a:t>
            </a:r>
            <a:r>
              <a:rPr lang="en-US" sz="1100" b="1" dirty="0" err="1" smtClean="0">
                <a:latin typeface="Arial" pitchFamily="34" charset="0"/>
                <a:cs typeface="Arial" pitchFamily="34" charset="0"/>
              </a:rPr>
              <a:t>Colocalization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 (merged image) is shown in yellow. Relative cell survival is indicated.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962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94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Columbia University</dc:creator>
  <cp:lastModifiedBy>Columbia University</cp:lastModifiedBy>
  <cp:revision>8</cp:revision>
  <dcterms:created xsi:type="dcterms:W3CDTF">2012-10-18T15:39:32Z</dcterms:created>
  <dcterms:modified xsi:type="dcterms:W3CDTF">2012-11-26T16:09:05Z</dcterms:modified>
</cp:coreProperties>
</file>