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63" r:id="rId2"/>
  </p:sldIdLst>
  <p:sldSz cx="6858000" cy="9144000" type="screen4x3"/>
  <p:notesSz cx="7315200" cy="9601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0661" autoAdjust="0"/>
  </p:normalViewPr>
  <p:slideViewPr>
    <p:cSldViewPr>
      <p:cViewPr>
        <p:scale>
          <a:sx n="72" d="100"/>
          <a:sy n="72" d="100"/>
        </p:scale>
        <p:origin x="-1530" y="-6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image" Target="../media/image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170764" cy="480388"/>
          </a:xfrm>
          <a:prstGeom prst="rect">
            <a:avLst/>
          </a:prstGeom>
        </p:spPr>
        <p:txBody>
          <a:bodyPr vert="horz" lIns="95610" tIns="47805" rIns="95610" bIns="47805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2749" y="0"/>
            <a:ext cx="3170763" cy="480388"/>
          </a:xfrm>
          <a:prstGeom prst="rect">
            <a:avLst/>
          </a:prstGeom>
        </p:spPr>
        <p:txBody>
          <a:bodyPr vert="horz" lIns="95610" tIns="47805" rIns="95610" bIns="47805" rtlCol="0"/>
          <a:lstStyle>
            <a:lvl1pPr algn="r">
              <a:defRPr sz="1300"/>
            </a:lvl1pPr>
          </a:lstStyle>
          <a:p>
            <a:fld id="{0CB6271F-A60C-4E42-8793-2FEBA5347113}" type="datetimeFigureOut">
              <a:rPr lang="en-US" smtClean="0"/>
              <a:t>11/5/2012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308225" y="719138"/>
            <a:ext cx="2700338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5610" tIns="47805" rIns="95610" bIns="47805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2363" y="4561226"/>
            <a:ext cx="5852160" cy="4320213"/>
          </a:xfrm>
          <a:prstGeom prst="rect">
            <a:avLst/>
          </a:prstGeom>
        </p:spPr>
        <p:txBody>
          <a:bodyPr vert="horz" lIns="95610" tIns="47805" rIns="95610" bIns="47805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9119173"/>
            <a:ext cx="3170764" cy="480388"/>
          </a:xfrm>
          <a:prstGeom prst="rect">
            <a:avLst/>
          </a:prstGeom>
        </p:spPr>
        <p:txBody>
          <a:bodyPr vert="horz" lIns="95610" tIns="47805" rIns="95610" bIns="47805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2749" y="9119173"/>
            <a:ext cx="3170763" cy="480388"/>
          </a:xfrm>
          <a:prstGeom prst="rect">
            <a:avLst/>
          </a:prstGeom>
        </p:spPr>
        <p:txBody>
          <a:bodyPr vert="horz" lIns="95610" tIns="47805" rIns="95610" bIns="47805" rtlCol="0" anchor="b"/>
          <a:lstStyle>
            <a:lvl1pPr algn="r">
              <a:defRPr sz="1300"/>
            </a:lvl1pPr>
          </a:lstStyle>
          <a:p>
            <a:fld id="{E28110CC-31DD-453E-99D0-9B1624507B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7577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1A6D02-C4CA-41FA-ACCB-C0CA4F7EAA38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6576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018601-9424-469E-8F34-48DCCA12C464}" type="datetimeFigureOut">
              <a:rPr lang="en-US" smtClean="0"/>
              <a:t>11/5/2012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CA880-76AA-43CB-BD68-6EDC729137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01750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018601-9424-469E-8F34-48DCCA12C464}" type="datetimeFigureOut">
              <a:rPr lang="en-US" smtClean="0"/>
              <a:t>11/5/2012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CA880-76AA-43CB-BD68-6EDC729137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15841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018601-9424-469E-8F34-48DCCA12C464}" type="datetimeFigureOut">
              <a:rPr lang="en-US" smtClean="0"/>
              <a:t>11/5/2012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CA880-76AA-43CB-BD68-6EDC729137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64274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018601-9424-469E-8F34-48DCCA12C464}" type="datetimeFigureOut">
              <a:rPr lang="en-US" smtClean="0"/>
              <a:t>11/5/2012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CA880-76AA-43CB-BD68-6EDC729137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55513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018601-9424-469E-8F34-48DCCA12C464}" type="datetimeFigureOut">
              <a:rPr lang="en-US" smtClean="0"/>
              <a:t>11/5/2012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CA880-76AA-43CB-BD68-6EDC729137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41850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018601-9424-469E-8F34-48DCCA12C464}" type="datetimeFigureOut">
              <a:rPr lang="en-US" smtClean="0"/>
              <a:t>11/5/2012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CA880-76AA-43CB-BD68-6EDC729137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04313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018601-9424-469E-8F34-48DCCA12C464}" type="datetimeFigureOut">
              <a:rPr lang="en-US" smtClean="0"/>
              <a:t>11/5/2012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CA880-76AA-43CB-BD68-6EDC729137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47724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018601-9424-469E-8F34-48DCCA12C464}" type="datetimeFigureOut">
              <a:rPr lang="en-US" smtClean="0"/>
              <a:t>11/5/2012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CA880-76AA-43CB-BD68-6EDC729137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35056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018601-9424-469E-8F34-48DCCA12C464}" type="datetimeFigureOut">
              <a:rPr lang="en-US" smtClean="0"/>
              <a:t>11/5/2012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CA880-76AA-43CB-BD68-6EDC729137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39960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018601-9424-469E-8F34-48DCCA12C464}" type="datetimeFigureOut">
              <a:rPr lang="en-US" smtClean="0"/>
              <a:t>11/5/2012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CA880-76AA-43CB-BD68-6EDC729137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01885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018601-9424-469E-8F34-48DCCA12C464}" type="datetimeFigureOut">
              <a:rPr lang="en-US" smtClean="0"/>
              <a:t>11/5/2012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CA880-76AA-43CB-BD68-6EDC729137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51360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018601-9424-469E-8F34-48DCCA12C464}" type="datetimeFigureOut">
              <a:rPr lang="en-US" smtClean="0"/>
              <a:t>11/5/2012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2CA880-76AA-43CB-BD68-6EDC729137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1658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.bin"/><Relationship Id="rId3" Type="http://schemas.openxmlformats.org/officeDocument/2006/relationships/notesSlide" Target="../notesSlides/notesSlide1.xml"/><Relationship Id="rId7" Type="http://schemas.openxmlformats.org/officeDocument/2006/relationships/image" Target="../media/image2.e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1.emf"/><Relationship Id="rId4" Type="http://schemas.openxmlformats.org/officeDocument/2006/relationships/oleObject" Target="../embeddings/oleObject1.bin"/><Relationship Id="rId9" Type="http://schemas.openxmlformats.org/officeDocument/2006/relationships/image" Target="../media/image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/>
          <p:cNvSpPr txBox="1"/>
          <p:nvPr/>
        </p:nvSpPr>
        <p:spPr>
          <a:xfrm>
            <a:off x="0" y="0"/>
            <a:ext cx="14345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Supplementary Figure S1.</a:t>
            </a:r>
            <a:endParaRPr lang="en-US" sz="1400" b="1" dirty="0"/>
          </a:p>
        </p:txBody>
      </p:sp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52753483"/>
              </p:ext>
            </p:extLst>
          </p:nvPr>
        </p:nvGraphicFramePr>
        <p:xfrm>
          <a:off x="890588" y="568325"/>
          <a:ext cx="2614612" cy="177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578" name="Prism 5" r:id="rId4" imgW="4563000" imgH="3099600" progId="Prism5.Document">
                  <p:embed/>
                </p:oleObj>
              </mc:Choice>
              <mc:Fallback>
                <p:oleObj name="Prism 5" r:id="rId4" imgW="4563000" imgH="3099600" progId="Prism5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890588" y="568325"/>
                        <a:ext cx="2614612" cy="1778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TextBox 14"/>
          <p:cNvSpPr txBox="1"/>
          <p:nvPr/>
        </p:nvSpPr>
        <p:spPr>
          <a:xfrm>
            <a:off x="509289" y="561200"/>
            <a:ext cx="3956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A</a:t>
            </a:r>
            <a:endParaRPr lang="en-US" sz="1200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509289" y="2438400"/>
            <a:ext cx="3956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B</a:t>
            </a:r>
            <a:endParaRPr lang="en-US" sz="1200" b="1" dirty="0"/>
          </a:p>
        </p:txBody>
      </p:sp>
      <p:graphicFrame>
        <p:nvGraphicFramePr>
          <p:cNvPr id="11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33459170"/>
              </p:ext>
            </p:extLst>
          </p:nvPr>
        </p:nvGraphicFramePr>
        <p:xfrm>
          <a:off x="769938" y="2497138"/>
          <a:ext cx="2811462" cy="1844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579" name="Prism 5" r:id="rId6" imgW="4791600" imgH="3145320" progId="Prism5.Document">
                  <p:embed/>
                </p:oleObj>
              </mc:Choice>
              <mc:Fallback>
                <p:oleObj name="Prism 5" r:id="rId6" imgW="4791600" imgH="3145320" progId="Prism5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769938" y="2497138"/>
                        <a:ext cx="2811462" cy="18446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" name="Object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59303354"/>
              </p:ext>
            </p:extLst>
          </p:nvPr>
        </p:nvGraphicFramePr>
        <p:xfrm>
          <a:off x="801688" y="4336198"/>
          <a:ext cx="2779712" cy="1835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580" name="Prism 5" r:id="rId8" imgW="4736520" imgH="3127320" progId="Prism5.Document">
                  <p:embed/>
                </p:oleObj>
              </mc:Choice>
              <mc:Fallback>
                <p:oleObj name="Prism 5" r:id="rId8" imgW="4736520" imgH="3127320" progId="Prism5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801688" y="4336198"/>
                        <a:ext cx="2779712" cy="18351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833839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12440</TotalTime>
  <Words>7</Words>
  <Application>Microsoft Office PowerPoint</Application>
  <PresentationFormat>On-screen Show (4:3)</PresentationFormat>
  <Paragraphs>4</Paragraphs>
  <Slides>1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3" baseType="lpstr">
      <vt:lpstr>Office Theme</vt:lpstr>
      <vt:lpstr>Prism 5</vt:lpstr>
      <vt:lpstr>PowerPoint Presentation</vt:lpstr>
    </vt:vector>
  </TitlesOfParts>
  <Company>MIT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Brandon Kwong</dc:creator>
  <cp:lastModifiedBy>Brandon Kwong</cp:lastModifiedBy>
  <cp:revision>213</cp:revision>
  <cp:lastPrinted>2012-10-23T22:22:50Z</cp:lastPrinted>
  <dcterms:created xsi:type="dcterms:W3CDTF">2012-07-20T01:18:29Z</dcterms:created>
  <dcterms:modified xsi:type="dcterms:W3CDTF">2012-11-06T04:04:23Z</dcterms:modified>
</cp:coreProperties>
</file>