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61" autoAdjust="0"/>
  </p:normalViewPr>
  <p:slideViewPr>
    <p:cSldViewPr>
      <p:cViewPr>
        <p:scale>
          <a:sx n="72" d="100"/>
          <a:sy n="72" d="100"/>
        </p:scale>
        <p:origin x="-1530" y="-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764" cy="480388"/>
          </a:xfrm>
          <a:prstGeom prst="rect">
            <a:avLst/>
          </a:prstGeom>
        </p:spPr>
        <p:txBody>
          <a:bodyPr vert="horz" lIns="95610" tIns="47805" rIns="95610" bIns="4780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749" y="0"/>
            <a:ext cx="3170763" cy="480388"/>
          </a:xfrm>
          <a:prstGeom prst="rect">
            <a:avLst/>
          </a:prstGeom>
        </p:spPr>
        <p:txBody>
          <a:bodyPr vert="horz" lIns="95610" tIns="47805" rIns="95610" bIns="47805" rtlCol="0"/>
          <a:lstStyle>
            <a:lvl1pPr algn="r">
              <a:defRPr sz="1300"/>
            </a:lvl1pPr>
          </a:lstStyle>
          <a:p>
            <a:fld id="{0CB6271F-A60C-4E42-8793-2FEBA53471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19138"/>
            <a:ext cx="270033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10" tIns="47805" rIns="95610" bIns="4780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363" y="4561226"/>
            <a:ext cx="5852160" cy="4320213"/>
          </a:xfrm>
          <a:prstGeom prst="rect">
            <a:avLst/>
          </a:prstGeom>
        </p:spPr>
        <p:txBody>
          <a:bodyPr vert="horz" lIns="95610" tIns="47805" rIns="95610" bIns="4780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173"/>
            <a:ext cx="3170764" cy="480388"/>
          </a:xfrm>
          <a:prstGeom prst="rect">
            <a:avLst/>
          </a:prstGeom>
        </p:spPr>
        <p:txBody>
          <a:bodyPr vert="horz" lIns="95610" tIns="47805" rIns="95610" bIns="4780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749" y="9119173"/>
            <a:ext cx="3170763" cy="480388"/>
          </a:xfrm>
          <a:prstGeom prst="rect">
            <a:avLst/>
          </a:prstGeom>
        </p:spPr>
        <p:txBody>
          <a:bodyPr vert="horz" lIns="95610" tIns="47805" rIns="95610" bIns="47805" rtlCol="0" anchor="b"/>
          <a:lstStyle>
            <a:lvl1pPr algn="r">
              <a:defRPr sz="1300"/>
            </a:lvl1pPr>
          </a:lstStyle>
          <a:p>
            <a:fld id="{E28110CC-31DD-453E-99D0-9B162450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A6D02-C4CA-41FA-ACCB-C0CA4F7EAA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5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7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8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2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5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8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3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7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0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9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8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3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18601-9424-469E-8F34-48DCCA12C46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CA880-76AA-43CB-BD68-6EDC72913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5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6200" y="152400"/>
            <a:ext cx="1434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Supplementary Figure S6.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4068" y="838200"/>
            <a:ext cx="395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76600" y="838200"/>
            <a:ext cx="395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</a:t>
            </a:r>
            <a:endParaRPr lang="en-US" sz="12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022534"/>
              </p:ext>
            </p:extLst>
          </p:nvPr>
        </p:nvGraphicFramePr>
        <p:xfrm>
          <a:off x="685800" y="838200"/>
          <a:ext cx="2467762" cy="218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Prism 5" r:id="rId4" imgW="4669560" imgH="4133160" progId="Prism5.Document">
                  <p:embed/>
                </p:oleObj>
              </mc:Choice>
              <mc:Fallback>
                <p:oleObj name="Prism 5" r:id="rId4" imgW="4669560" imgH="41331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5800" y="838200"/>
                        <a:ext cx="2467762" cy="2184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054398"/>
              </p:ext>
            </p:extLst>
          </p:nvPr>
        </p:nvGraphicFramePr>
        <p:xfrm>
          <a:off x="3276600" y="1066800"/>
          <a:ext cx="2514600" cy="2026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5" name="Prism 5" r:id="rId6" imgW="4196880" imgH="3383280" progId="Prism5.Document">
                  <p:embed/>
                </p:oleObj>
              </mc:Choice>
              <mc:Fallback>
                <p:oleObj name="Prism 5" r:id="rId6" imgW="4196880" imgH="33832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76600" y="1066800"/>
                        <a:ext cx="2514600" cy="2026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827603"/>
              </p:ext>
            </p:extLst>
          </p:nvPr>
        </p:nvGraphicFramePr>
        <p:xfrm>
          <a:off x="609600" y="3272339"/>
          <a:ext cx="2432866" cy="1976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" name="Prism 5" r:id="rId8" imgW="4187880" imgH="3401280" progId="Prism5.Document">
                  <p:embed/>
                </p:oleObj>
              </mc:Choice>
              <mc:Fallback>
                <p:oleObj name="Prism 5" r:id="rId8" imgW="4187880" imgH="34012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9600" y="3272339"/>
                        <a:ext cx="2432866" cy="19763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479252"/>
              </p:ext>
            </p:extLst>
          </p:nvPr>
        </p:nvGraphicFramePr>
        <p:xfrm>
          <a:off x="3276600" y="3271297"/>
          <a:ext cx="2438400" cy="1986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7" name="Prism 5" r:id="rId10" imgW="4196880" imgH="3419640" progId="Prism5.Document">
                  <p:embed/>
                </p:oleObj>
              </mc:Choice>
              <mc:Fallback>
                <p:oleObj name="Prism 5" r:id="rId10" imgW="4196880" imgH="341964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76600" y="3271297"/>
                        <a:ext cx="2438400" cy="19865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76600" y="3228201"/>
            <a:ext cx="395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8734" y="3228201"/>
            <a:ext cx="395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4289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12441</TotalTime>
  <Words>9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Kwong</dc:creator>
  <cp:lastModifiedBy>Brandon Kwong</cp:lastModifiedBy>
  <cp:revision>218</cp:revision>
  <cp:lastPrinted>2012-10-23T22:22:50Z</cp:lastPrinted>
  <dcterms:created xsi:type="dcterms:W3CDTF">2012-07-20T01:18:29Z</dcterms:created>
  <dcterms:modified xsi:type="dcterms:W3CDTF">2012-11-06T04:05:21Z</dcterms:modified>
</cp:coreProperties>
</file>