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84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C2136-0BD8-DD4C-BDE2-AD5C6D36CC6E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CB92C-C39E-594C-BC66-1C4E1A3EF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017777" y="3478064"/>
            <a:ext cx="4968240" cy="2529840"/>
            <a:chOff x="2017777" y="3605064"/>
            <a:chExt cx="4968240" cy="2529840"/>
          </a:xfrm>
        </p:grpSpPr>
        <p:pic>
          <p:nvPicPr>
            <p:cNvPr id="25" name="Picture 24" descr="A375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7777" y="3605064"/>
              <a:ext cx="4968240" cy="2529840"/>
            </a:xfrm>
            <a:prstGeom prst="rect">
              <a:avLst/>
            </a:prstGeom>
          </p:spPr>
        </p:pic>
        <p:grpSp>
          <p:nvGrpSpPr>
            <p:cNvPr id="3" name="Group 10"/>
            <p:cNvGrpSpPr/>
            <p:nvPr/>
          </p:nvGrpSpPr>
          <p:grpSpPr>
            <a:xfrm>
              <a:off x="2698497" y="4985258"/>
              <a:ext cx="2089151" cy="607822"/>
              <a:chOff x="2555874" y="2006600"/>
              <a:chExt cx="2089151" cy="60782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2555874" y="2006600"/>
                <a:ext cx="2089021" cy="127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4032123" y="2306320"/>
                <a:ext cx="603504" cy="127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4070222" y="2306320"/>
                <a:ext cx="603504" cy="1270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4336923" y="2306320"/>
                <a:ext cx="603504" cy="1270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Group 23"/>
          <p:cNvGrpSpPr/>
          <p:nvPr/>
        </p:nvGrpSpPr>
        <p:grpSpPr>
          <a:xfrm>
            <a:off x="1966723" y="698500"/>
            <a:ext cx="5233416" cy="2529840"/>
            <a:chOff x="3194112" y="899160"/>
            <a:chExt cx="5233416" cy="2529840"/>
          </a:xfrm>
        </p:grpSpPr>
        <p:grpSp>
          <p:nvGrpSpPr>
            <p:cNvPr id="2" name="Group 5"/>
            <p:cNvGrpSpPr/>
            <p:nvPr/>
          </p:nvGrpSpPr>
          <p:grpSpPr>
            <a:xfrm>
              <a:off x="3924300" y="2276348"/>
              <a:ext cx="1704975" cy="571246"/>
              <a:chOff x="2555875" y="2006600"/>
              <a:chExt cx="1704975" cy="571246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2555875" y="2006600"/>
                <a:ext cx="1704975" cy="127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3523361" y="2288032"/>
                <a:ext cx="566928" cy="127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3605910" y="2288032"/>
                <a:ext cx="566928" cy="1270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3971036" y="2288032"/>
                <a:ext cx="566928" cy="1270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3" name="Picture 22" descr="wm_3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4112" y="899160"/>
              <a:ext cx="5233416" cy="2529840"/>
            </a:xfrm>
            <a:prstGeom prst="rect">
              <a:avLst/>
            </a:prstGeom>
          </p:spPr>
        </p:pic>
        <p:grpSp>
          <p:nvGrpSpPr>
            <p:cNvPr id="17" name="Group 5"/>
            <p:cNvGrpSpPr/>
            <p:nvPr/>
          </p:nvGrpSpPr>
          <p:grpSpPr>
            <a:xfrm>
              <a:off x="3925886" y="2279523"/>
              <a:ext cx="1816100" cy="607822"/>
              <a:chOff x="2555875" y="2006600"/>
              <a:chExt cx="1816100" cy="607822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2555875" y="2006600"/>
                <a:ext cx="1814703" cy="127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3571748" y="2306320"/>
                <a:ext cx="603504" cy="127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3597147" y="2306320"/>
                <a:ext cx="603504" cy="1270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4063873" y="2306320"/>
                <a:ext cx="603504" cy="1270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Box 21"/>
          <p:cNvSpPr txBox="1"/>
          <p:nvPr/>
        </p:nvSpPr>
        <p:spPr>
          <a:xfrm>
            <a:off x="0" y="6519446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Supplemental Figure</a:t>
            </a:r>
            <a:r>
              <a:rPr lang="en-US" sz="1600" b="1" dirty="0" smtClean="0">
                <a:latin typeface="Helvetica"/>
                <a:cs typeface="Helvetica"/>
              </a:rPr>
              <a:t> 2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85446" y="723900"/>
            <a:ext cx="338554" cy="3046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Helvetica"/>
                <a:cs typeface="Helvetica"/>
              </a:rPr>
              <a:t>A</a:t>
            </a:r>
            <a:r>
              <a:rPr lang="en-US" sz="1200" b="1" dirty="0" smtClean="0">
                <a:latin typeface="Helvetica"/>
                <a:cs typeface="Helvetica"/>
              </a:rPr>
              <a:t>.</a:t>
            </a: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endParaRPr lang="en-US" sz="1200" b="1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r>
              <a:rPr lang="en-US" sz="1200" b="1" dirty="0" smtClean="0">
                <a:latin typeface="Helvetica"/>
                <a:cs typeface="Helvetica"/>
              </a:rPr>
              <a:t>B.                                                                                                </a:t>
            </a:r>
            <a:endParaRPr lang="en-US" sz="1200" b="1" dirty="0">
              <a:latin typeface="Helvetic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7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Ophélia Maertens</dc:creator>
  <cp:lastModifiedBy>Ophélia Maertens</cp:lastModifiedBy>
  <cp:revision>5</cp:revision>
  <dcterms:created xsi:type="dcterms:W3CDTF">2012-11-13T17:19:18Z</dcterms:created>
  <dcterms:modified xsi:type="dcterms:W3CDTF">2012-11-13T17:22:49Z</dcterms:modified>
</cp:coreProperties>
</file>