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20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424BD-B28F-7943-A983-F678DBE93467}" type="datetimeFigureOut">
              <a:rPr lang="en-US" smtClean="0"/>
              <a:t>12/6/12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42A-B44C-AF45-AE88-28E9AB76A8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52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424BD-B28F-7943-A983-F678DBE93467}" type="datetimeFigureOut">
              <a:rPr lang="en-US" smtClean="0"/>
              <a:t>12/6/12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42A-B44C-AF45-AE88-28E9AB76A8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41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424BD-B28F-7943-A983-F678DBE93467}" type="datetimeFigureOut">
              <a:rPr lang="en-US" smtClean="0"/>
              <a:t>12/6/12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42A-B44C-AF45-AE88-28E9AB76A8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799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424BD-B28F-7943-A983-F678DBE93467}" type="datetimeFigureOut">
              <a:rPr lang="en-US" smtClean="0"/>
              <a:t>12/6/12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42A-B44C-AF45-AE88-28E9AB76A8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499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424BD-B28F-7943-A983-F678DBE93467}" type="datetimeFigureOut">
              <a:rPr lang="en-US" smtClean="0"/>
              <a:t>12/6/12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42A-B44C-AF45-AE88-28E9AB76A8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325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424BD-B28F-7943-A983-F678DBE93467}" type="datetimeFigureOut">
              <a:rPr lang="en-US" smtClean="0"/>
              <a:t>12/6/12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42A-B44C-AF45-AE88-28E9AB76A8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645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424BD-B28F-7943-A983-F678DBE93467}" type="datetimeFigureOut">
              <a:rPr lang="en-US" smtClean="0"/>
              <a:t>12/6/12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42A-B44C-AF45-AE88-28E9AB76A8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047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424BD-B28F-7943-A983-F678DBE93467}" type="datetimeFigureOut">
              <a:rPr lang="en-US" smtClean="0"/>
              <a:t>12/6/12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42A-B44C-AF45-AE88-28E9AB76A8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34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424BD-B28F-7943-A983-F678DBE93467}" type="datetimeFigureOut">
              <a:rPr lang="en-US" smtClean="0"/>
              <a:t>12/6/12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42A-B44C-AF45-AE88-28E9AB76A8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761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424BD-B28F-7943-A983-F678DBE93467}" type="datetimeFigureOut">
              <a:rPr lang="en-US" smtClean="0"/>
              <a:t>12/6/12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42A-B44C-AF45-AE88-28E9AB76A8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456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424BD-B28F-7943-A983-F678DBE93467}" type="datetimeFigureOut">
              <a:rPr lang="en-US" smtClean="0"/>
              <a:t>12/6/12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542A-B44C-AF45-AE88-28E9AB76A8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258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424BD-B28F-7943-A983-F678DBE93467}" type="datetimeFigureOut">
              <a:rPr lang="en-US" smtClean="0"/>
              <a:t>12/6/12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5542A-B44C-AF45-AE88-28E9AB76A8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176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160338" y="1325563"/>
            <a:ext cx="7429500" cy="5040312"/>
            <a:chOff x="252" y="720"/>
            <a:chExt cx="11700" cy="7938"/>
          </a:xfrm>
        </p:grpSpPr>
        <p:sp>
          <p:nvSpPr>
            <p:cNvPr id="5" name="AutoShape 2"/>
            <p:cNvSpPr>
              <a:spLocks noChangeArrowheads="1"/>
            </p:cNvSpPr>
            <p:nvPr/>
          </p:nvSpPr>
          <p:spPr bwMode="auto">
            <a:xfrm>
              <a:off x="972" y="720"/>
              <a:ext cx="5400" cy="1080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Participants in the US Health Professionals Follow-Up Study that prospectively provided blood sample for analysis between 1993-1995 (n = 18,018)</a:t>
              </a: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cxnSp>
          <p:nvCxnSpPr>
            <p:cNvPr id="1027" name="AutoShape 3"/>
            <p:cNvCxnSpPr>
              <a:cxnSpLocks noChangeShapeType="1"/>
            </p:cNvCxnSpPr>
            <p:nvPr/>
          </p:nvCxnSpPr>
          <p:spPr bwMode="auto">
            <a:xfrm>
              <a:off x="3672" y="1800"/>
              <a:ext cx="0" cy="14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972" y="3240"/>
              <a:ext cx="5400" cy="1080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Men with non-metastatic prostate cancer diagnosed between 1993-2010 and treated with definitive radiotherapy (n=476)</a:t>
              </a: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cxnSp>
          <p:nvCxnSpPr>
            <p:cNvPr id="1029" name="AutoShape 5"/>
            <p:cNvCxnSpPr>
              <a:cxnSpLocks noChangeShapeType="1"/>
            </p:cNvCxnSpPr>
            <p:nvPr/>
          </p:nvCxnSpPr>
          <p:spPr bwMode="auto">
            <a:xfrm>
              <a:off x="6372" y="3600"/>
              <a:ext cx="1440" cy="5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7812" y="3600"/>
              <a:ext cx="4140" cy="1798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Excluded (n = 42)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T4/ Node positive disease (n=2)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PSA≥50 (n=7)</a:t>
              </a:r>
              <a:endPara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Lethal disease &lt;1 year after initial  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   diagnosis (n=1)</a:t>
              </a:r>
              <a:endPara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Non-Caucasian race (n=35)</a:t>
              </a: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cxnSp>
          <p:nvCxnSpPr>
            <p:cNvPr id="1031" name="AutoShape 7"/>
            <p:cNvCxnSpPr>
              <a:cxnSpLocks noChangeShapeType="1"/>
            </p:cNvCxnSpPr>
            <p:nvPr/>
          </p:nvCxnSpPr>
          <p:spPr bwMode="auto">
            <a:xfrm>
              <a:off x="3672" y="6300"/>
              <a:ext cx="2340" cy="12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2" name="AutoShape 8"/>
            <p:cNvCxnSpPr>
              <a:cxnSpLocks noChangeShapeType="1"/>
            </p:cNvCxnSpPr>
            <p:nvPr/>
          </p:nvCxnSpPr>
          <p:spPr bwMode="auto">
            <a:xfrm flipH="1">
              <a:off x="1332" y="6300"/>
              <a:ext cx="2340" cy="12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" name="AutoShape 9"/>
            <p:cNvSpPr>
              <a:spLocks noChangeArrowheads="1"/>
            </p:cNvSpPr>
            <p:nvPr/>
          </p:nvSpPr>
          <p:spPr bwMode="auto">
            <a:xfrm>
              <a:off x="252" y="7560"/>
              <a:ext cx="2160" cy="1098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Reached composite endpoint (n=100)</a:t>
              </a:r>
              <a:endPara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9" name="AutoShape 10"/>
            <p:cNvSpPr>
              <a:spLocks noChangeArrowheads="1"/>
            </p:cNvSpPr>
            <p:nvPr/>
          </p:nvSpPr>
          <p:spPr bwMode="auto">
            <a:xfrm>
              <a:off x="5292" y="7560"/>
              <a:ext cx="2160" cy="1098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Did not reach composite endpoint (n=334)</a:t>
              </a:r>
              <a:endPara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cxnSp>
          <p:nvCxnSpPr>
            <p:cNvPr id="1035" name="AutoShape 11"/>
            <p:cNvCxnSpPr>
              <a:cxnSpLocks noChangeShapeType="1"/>
            </p:cNvCxnSpPr>
            <p:nvPr/>
          </p:nvCxnSpPr>
          <p:spPr bwMode="auto">
            <a:xfrm>
              <a:off x="3672" y="4320"/>
              <a:ext cx="0" cy="144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" name="AutoShape 12"/>
            <p:cNvSpPr>
              <a:spLocks noChangeArrowheads="1"/>
            </p:cNvSpPr>
            <p:nvPr/>
          </p:nvSpPr>
          <p:spPr bwMode="auto">
            <a:xfrm>
              <a:off x="972" y="5760"/>
              <a:ext cx="5400" cy="540"/>
            </a:xfrm>
            <a:prstGeom prst="flowChart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ÇlÇr ñæí©" charset="0"/>
                </a:rPr>
                <a:t>Included in primary analysis (n=434)</a:t>
              </a: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43275" y="411866"/>
            <a:ext cx="4389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Supplementary Figure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805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125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Schoenfeld</dc:creator>
  <cp:lastModifiedBy>Jonathan Schoenfeld</cp:lastModifiedBy>
  <cp:revision>2</cp:revision>
  <dcterms:created xsi:type="dcterms:W3CDTF">2012-12-02T14:57:52Z</dcterms:created>
  <dcterms:modified xsi:type="dcterms:W3CDTF">2012-12-06T20:27:02Z</dcterms:modified>
</cp:coreProperties>
</file>