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EEACE-E14C-4873-84B8-AD6D950DD027}" type="datetimeFigureOut">
              <a:rPr lang="en-AU" smtClean="0"/>
              <a:pPr/>
              <a:t>3/9/12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5A98-0744-42F2-90DF-0A0EA5E5C6E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581128"/>
            <a:ext cx="30861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835696" y="422108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latin typeface="Calibri" pitchFamily="34" charset="0"/>
              </a:rPr>
              <a:t>Functions</a:t>
            </a:r>
            <a:r>
              <a:rPr lang="en-AU" sz="1400" b="1" dirty="0" smtClean="0"/>
              <a:t> Legend</a:t>
            </a:r>
            <a:endParaRPr lang="en-A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4280123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latin typeface="Calibri" pitchFamily="34" charset="0"/>
              </a:rPr>
              <a:t>Networks</a:t>
            </a:r>
            <a:r>
              <a:rPr lang="en-AU" sz="1400" b="1" dirty="0" smtClean="0"/>
              <a:t> Legend</a:t>
            </a:r>
            <a:endParaRPr lang="en-AU" sz="14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640163"/>
            <a:ext cx="16002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624"/>
            <a:ext cx="7652742" cy="381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971600" y="371703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FIGURE. Predicted function and networks of the migraine susceptibility genes detected in the Norfolk </a:t>
            </a:r>
            <a:r>
              <a:rPr lang="en-AU" sz="1200" b="1" dirty="0" err="1" smtClean="0"/>
              <a:t>pGWAS</a:t>
            </a:r>
            <a:r>
              <a:rPr lang="en-AU" sz="1200" b="1" dirty="0" smtClean="0"/>
              <a:t> study.</a:t>
            </a:r>
          </a:p>
          <a:p>
            <a:r>
              <a:rPr lang="en-AU" sz="1200" dirty="0" smtClean="0"/>
              <a:t>Predictions from genemania.org, accessed 07102010. Only selected gene functions are highlighted.</a:t>
            </a:r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99592" y="6381328"/>
            <a:ext cx="77768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Mostafavi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S., Ray D., </a:t>
            </a:r>
            <a:r>
              <a:rPr kumimoji="0" lang="en-US" sz="1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Warde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-Farley D., </a:t>
            </a:r>
            <a:r>
              <a:rPr kumimoji="0" lang="en-US" sz="1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Grouios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C., and Morris Q (2008) </a:t>
            </a:r>
            <a:r>
              <a:rPr lang="en-AU" sz="1000" dirty="0" err="1" smtClean="0">
                <a:latin typeface="Calibri" pitchFamily="34" charset="0"/>
              </a:rPr>
              <a:t>GeneMANIA</a:t>
            </a:r>
            <a:r>
              <a:rPr lang="en-AU" sz="1000" dirty="0" smtClean="0">
                <a:latin typeface="Calibri" pitchFamily="34" charset="0"/>
              </a:rPr>
              <a:t>: a real-time multiple association network integration algorithm for predicting gene function. </a:t>
            </a:r>
            <a:r>
              <a:rPr kumimoji="0" lang="en-US" sz="1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Genome Biology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  <a:r>
              <a:rPr kumimoji="0" lang="en-US" sz="1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Suppl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1.</a:t>
            </a:r>
            <a:r>
              <a:rPr kumimoji="0" lang="en-US" sz="1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doi:10.1186/gb-2008-9-s1-s4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95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</dc:creator>
  <cp:lastModifiedBy>Rod Lea</cp:lastModifiedBy>
  <cp:revision>4</cp:revision>
  <dcterms:created xsi:type="dcterms:W3CDTF">2012-03-08T22:12:57Z</dcterms:created>
  <dcterms:modified xsi:type="dcterms:W3CDTF">2012-03-08T22:13:43Z</dcterms:modified>
</cp:coreProperties>
</file>