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60" d="100"/>
          <a:sy n="60" d="100"/>
        </p:scale>
        <p:origin x="-576" y="3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77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50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7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46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3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9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18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8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24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53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816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D65CD-0BC7-4FB8-A7A5-3414811D1178}" type="datetimeFigureOut">
              <a:rPr lang="en-US" smtClean="0"/>
              <a:t>11/19/2012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AD2D2-1BA6-4F9F-A2E0-ECA5D0999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8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569377" y="1219200"/>
            <a:ext cx="3159125" cy="2543175"/>
            <a:chOff x="1484313" y="1219200"/>
            <a:chExt cx="3159125" cy="2543175"/>
          </a:xfrm>
        </p:grpSpPr>
        <p:grpSp>
          <p:nvGrpSpPr>
            <p:cNvPr id="14337" name="Group 63"/>
            <p:cNvGrpSpPr>
              <a:grpSpLocks/>
            </p:cNvGrpSpPr>
            <p:nvPr/>
          </p:nvGrpSpPr>
          <p:grpSpPr bwMode="auto">
            <a:xfrm>
              <a:off x="2316163" y="1219200"/>
              <a:ext cx="2327275" cy="2543175"/>
              <a:chOff x="3436281" y="2637501"/>
              <a:chExt cx="2327548" cy="2543043"/>
            </a:xfrm>
          </p:grpSpPr>
          <p:grpSp>
            <p:nvGrpSpPr>
              <p:cNvPr id="14342" name="Group 115"/>
              <p:cNvGrpSpPr>
                <a:grpSpLocks/>
              </p:cNvGrpSpPr>
              <p:nvPr/>
            </p:nvGrpSpPr>
            <p:grpSpPr bwMode="auto">
              <a:xfrm>
                <a:off x="3733800" y="2637501"/>
                <a:ext cx="2030029" cy="2543043"/>
                <a:chOff x="3733800" y="2637501"/>
                <a:chExt cx="2030029" cy="2543043"/>
              </a:xfrm>
            </p:grpSpPr>
            <p:grpSp>
              <p:nvGrpSpPr>
                <p:cNvPr id="14345" name="Group 60"/>
                <p:cNvGrpSpPr>
                  <a:grpSpLocks/>
                </p:cNvGrpSpPr>
                <p:nvPr/>
              </p:nvGrpSpPr>
              <p:grpSpPr bwMode="auto">
                <a:xfrm>
                  <a:off x="4152185" y="4570944"/>
                  <a:ext cx="612700" cy="609600"/>
                  <a:chOff x="4148900" y="4596800"/>
                  <a:chExt cx="612700" cy="609600"/>
                </a:xfrm>
              </p:grpSpPr>
              <p:grpSp>
                <p:nvGrpSpPr>
                  <p:cNvPr id="14376" name="Group 35"/>
                  <p:cNvGrpSpPr>
                    <a:grpSpLocks/>
                  </p:cNvGrpSpPr>
                  <p:nvPr/>
                </p:nvGrpSpPr>
                <p:grpSpPr bwMode="auto">
                  <a:xfrm>
                    <a:off x="4293182" y="4841059"/>
                    <a:ext cx="106060" cy="85858"/>
                    <a:chOff x="4961837" y="4107634"/>
                    <a:chExt cx="106060" cy="85858"/>
                  </a:xfrm>
                </p:grpSpPr>
                <p:grpSp>
                  <p:nvGrpSpPr>
                    <p:cNvPr id="14400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1838" y="4107634"/>
                      <a:ext cx="106059" cy="85858"/>
                      <a:chOff x="4961838" y="4107634"/>
                      <a:chExt cx="106059" cy="85858"/>
                    </a:xfrm>
                  </p:grpSpPr>
                  <p:sp>
                    <p:nvSpPr>
                      <p:cNvPr id="125" name="Oval 38"/>
                      <p:cNvSpPr/>
                      <p:nvPr/>
                    </p:nvSpPr>
                    <p:spPr>
                      <a:xfrm>
                        <a:off x="4962177" y="4107869"/>
                        <a:ext cx="106374" cy="53972"/>
                      </a:xfrm>
                      <a:prstGeom prst="ellipse">
                        <a:avLst/>
                      </a:prstGeom>
                      <a:solidFill>
                        <a:schemeClr val="bg2"/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26" name="Rectangle 39"/>
                      <p:cNvSpPr/>
                      <p:nvPr/>
                    </p:nvSpPr>
                    <p:spPr>
                      <a:xfrm>
                        <a:off x="4970115" y="4147555"/>
                        <a:ext cx="92085" cy="460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cxnSp>
                  <p:nvCxnSpPr>
                    <p:cNvPr id="124" name="Straight Connector 37"/>
                    <p:cNvCxnSpPr/>
                    <p:nvPr/>
                  </p:nvCxnSpPr>
                  <p:spPr>
                    <a:xfrm rot="10800000" flipH="1">
                      <a:off x="4962177" y="4136442"/>
                      <a:ext cx="106374" cy="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377" name="Group 40"/>
                  <p:cNvGrpSpPr>
                    <a:grpSpLocks/>
                  </p:cNvGrpSpPr>
                  <p:nvPr/>
                </p:nvGrpSpPr>
                <p:grpSpPr bwMode="auto">
                  <a:xfrm>
                    <a:off x="4405577" y="4841059"/>
                    <a:ext cx="106060" cy="85858"/>
                    <a:chOff x="4961837" y="4107634"/>
                    <a:chExt cx="106060" cy="85858"/>
                  </a:xfrm>
                </p:grpSpPr>
                <p:grpSp>
                  <p:nvGrpSpPr>
                    <p:cNvPr id="14396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1838" y="4107634"/>
                      <a:ext cx="106059" cy="85858"/>
                      <a:chOff x="4961838" y="4107634"/>
                      <a:chExt cx="106059" cy="85858"/>
                    </a:xfrm>
                  </p:grpSpPr>
                  <p:sp>
                    <p:nvSpPr>
                      <p:cNvPr id="121" name="Oval 120"/>
                      <p:cNvSpPr/>
                      <p:nvPr/>
                    </p:nvSpPr>
                    <p:spPr>
                      <a:xfrm>
                        <a:off x="4962507" y="4107869"/>
                        <a:ext cx="130190" cy="53972"/>
                      </a:xfrm>
                      <a:prstGeom prst="ellipse">
                        <a:avLst/>
                      </a:prstGeom>
                      <a:solidFill>
                        <a:schemeClr val="bg2"/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22" name="Rectangle 44"/>
                      <p:cNvSpPr/>
                      <p:nvPr/>
                    </p:nvSpPr>
                    <p:spPr>
                      <a:xfrm>
                        <a:off x="4970446" y="4147555"/>
                        <a:ext cx="115900" cy="460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cxnSp>
                  <p:nvCxnSpPr>
                    <p:cNvPr id="120" name="Straight Connector 119"/>
                    <p:cNvCxnSpPr/>
                    <p:nvPr/>
                  </p:nvCxnSpPr>
                  <p:spPr>
                    <a:xfrm rot="10800000" flipH="1">
                      <a:off x="4962507" y="4136442"/>
                      <a:ext cx="130190" cy="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378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4516067" y="4841059"/>
                    <a:ext cx="106060" cy="85858"/>
                    <a:chOff x="4961837" y="4107634"/>
                    <a:chExt cx="106060" cy="85858"/>
                  </a:xfrm>
                </p:grpSpPr>
                <p:grpSp>
                  <p:nvGrpSpPr>
                    <p:cNvPr id="14392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1838" y="4107634"/>
                      <a:ext cx="106059" cy="85858"/>
                      <a:chOff x="4961838" y="4107634"/>
                      <a:chExt cx="106059" cy="85858"/>
                    </a:xfrm>
                  </p:grpSpPr>
                  <p:sp>
                    <p:nvSpPr>
                      <p:cNvPr id="117" name="Oval 48"/>
                      <p:cNvSpPr/>
                      <p:nvPr/>
                    </p:nvSpPr>
                    <p:spPr>
                      <a:xfrm>
                        <a:off x="4961568" y="4107869"/>
                        <a:ext cx="106374" cy="53972"/>
                      </a:xfrm>
                      <a:prstGeom prst="ellipse">
                        <a:avLst/>
                      </a:prstGeom>
                      <a:solidFill>
                        <a:schemeClr val="bg2"/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18" name="Rectangle 117"/>
                      <p:cNvSpPr/>
                      <p:nvPr/>
                    </p:nvSpPr>
                    <p:spPr>
                      <a:xfrm>
                        <a:off x="4969506" y="4147555"/>
                        <a:ext cx="92085" cy="460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cxnSp>
                  <p:nvCxnSpPr>
                    <p:cNvPr id="116" name="Straight Connector 115"/>
                    <p:cNvCxnSpPr/>
                    <p:nvPr/>
                  </p:nvCxnSpPr>
                  <p:spPr>
                    <a:xfrm rot="10800000" flipH="1">
                      <a:off x="4961568" y="4136442"/>
                      <a:ext cx="106374" cy="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379" name="Group 50"/>
                  <p:cNvGrpSpPr>
                    <a:grpSpLocks/>
                  </p:cNvGrpSpPr>
                  <p:nvPr/>
                </p:nvGrpSpPr>
                <p:grpSpPr bwMode="auto">
                  <a:xfrm>
                    <a:off x="4626557" y="4841059"/>
                    <a:ext cx="106060" cy="85858"/>
                    <a:chOff x="4961837" y="4107634"/>
                    <a:chExt cx="106060" cy="85858"/>
                  </a:xfrm>
                </p:grpSpPr>
                <p:grpSp>
                  <p:nvGrpSpPr>
                    <p:cNvPr id="14388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1838" y="4107634"/>
                      <a:ext cx="106059" cy="85858"/>
                      <a:chOff x="4961838" y="4107634"/>
                      <a:chExt cx="106059" cy="85858"/>
                    </a:xfrm>
                  </p:grpSpPr>
                  <p:sp>
                    <p:nvSpPr>
                      <p:cNvPr id="113" name="Oval 112"/>
                      <p:cNvSpPr/>
                      <p:nvPr/>
                    </p:nvSpPr>
                    <p:spPr>
                      <a:xfrm>
                        <a:off x="4962216" y="4107869"/>
                        <a:ext cx="106374" cy="53972"/>
                      </a:xfrm>
                      <a:prstGeom prst="ellipse">
                        <a:avLst/>
                      </a:prstGeom>
                      <a:solidFill>
                        <a:schemeClr val="bg2"/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14" name="Rectangle 113"/>
                      <p:cNvSpPr/>
                      <p:nvPr/>
                    </p:nvSpPr>
                    <p:spPr>
                      <a:xfrm>
                        <a:off x="4970154" y="4147555"/>
                        <a:ext cx="92085" cy="460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cxnSp>
                  <p:nvCxnSpPr>
                    <p:cNvPr id="112" name="Straight Connector 111"/>
                    <p:cNvCxnSpPr/>
                    <p:nvPr/>
                  </p:nvCxnSpPr>
                  <p:spPr>
                    <a:xfrm rot="10800000" flipH="1">
                      <a:off x="4962216" y="4136442"/>
                      <a:ext cx="106374" cy="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380" name="Group 34"/>
                  <p:cNvGrpSpPr>
                    <a:grpSpLocks/>
                  </p:cNvGrpSpPr>
                  <p:nvPr/>
                </p:nvGrpSpPr>
                <p:grpSpPr bwMode="auto">
                  <a:xfrm>
                    <a:off x="4180787" y="4841059"/>
                    <a:ext cx="106060" cy="85858"/>
                    <a:chOff x="4961837" y="4107634"/>
                    <a:chExt cx="106060" cy="85858"/>
                  </a:xfrm>
                </p:grpSpPr>
                <p:grpSp>
                  <p:nvGrpSpPr>
                    <p:cNvPr id="14384" name="Group 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961838" y="4107634"/>
                      <a:ext cx="106059" cy="85858"/>
                      <a:chOff x="4961838" y="4107634"/>
                      <a:chExt cx="106059" cy="85858"/>
                    </a:xfrm>
                  </p:grpSpPr>
                  <p:sp>
                    <p:nvSpPr>
                      <p:cNvPr id="109" name="Oval 108"/>
                      <p:cNvSpPr/>
                      <p:nvPr/>
                    </p:nvSpPr>
                    <p:spPr>
                      <a:xfrm>
                        <a:off x="4961846" y="4107869"/>
                        <a:ext cx="106375" cy="53972"/>
                      </a:xfrm>
                      <a:prstGeom prst="ellipse">
                        <a:avLst/>
                      </a:prstGeom>
                      <a:solidFill>
                        <a:schemeClr val="bg2"/>
                      </a:solidFill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sp>
                    <p:nvSpPr>
                      <p:cNvPr id="110" name="Rectangle 109"/>
                      <p:cNvSpPr/>
                      <p:nvPr/>
                    </p:nvSpPr>
                    <p:spPr>
                      <a:xfrm>
                        <a:off x="4969785" y="4147555"/>
                        <a:ext cx="92085" cy="4603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bg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</p:grpSp>
                <p:cxnSp>
                  <p:nvCxnSpPr>
                    <p:cNvPr id="108" name="Straight Connector 107"/>
                    <p:cNvCxnSpPr/>
                    <p:nvPr/>
                  </p:nvCxnSpPr>
                  <p:spPr>
                    <a:xfrm rot="10800000" flipH="1">
                      <a:off x="4961846" y="4136442"/>
                      <a:ext cx="106375" cy="0"/>
                    </a:xfrm>
                    <a:prstGeom prst="line">
                      <a:avLst/>
                    </a:prstGeom>
                    <a:ln w="3175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14381" name="Group 32"/>
                  <p:cNvGrpSpPr>
                    <a:grpSpLocks/>
                  </p:cNvGrpSpPr>
                  <p:nvPr/>
                </p:nvGrpSpPr>
                <p:grpSpPr bwMode="auto">
                  <a:xfrm>
                    <a:off x="4148900" y="4596800"/>
                    <a:ext cx="612700" cy="609600"/>
                    <a:chOff x="4225100" y="4139600"/>
                    <a:chExt cx="612700" cy="609600"/>
                  </a:xfrm>
                </p:grpSpPr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4225242" y="4139632"/>
                      <a:ext cx="609672" cy="609568"/>
                    </a:xfrm>
                    <a:prstGeom prst="ellipse">
                      <a:avLst/>
                    </a:prstGeom>
                    <a:noFill/>
                    <a:ln w="6350"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106" name="Rectangle 105"/>
                    <p:cNvSpPr/>
                    <p:nvPr/>
                  </p:nvSpPr>
                  <p:spPr>
                    <a:xfrm>
                      <a:off x="4228417" y="4419017"/>
                      <a:ext cx="609672" cy="46036"/>
                    </a:xfrm>
                    <a:prstGeom prst="rect">
                      <a:avLst/>
                    </a:prstGeom>
                    <a:blipFill>
                      <a:blip r:embed="rId2" cstate="print"/>
                      <a:tile tx="0" ty="0" sx="100000" sy="100000" flip="none" algn="tl"/>
                    </a:blipFill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</p:grpSp>
            <p:sp>
              <p:nvSpPr>
                <p:cNvPr id="14346" name="TextBox 68"/>
                <p:cNvSpPr txBox="1">
                  <a:spLocks noChangeArrowheads="1"/>
                </p:cNvSpPr>
                <p:nvPr/>
              </p:nvSpPr>
              <p:spPr bwMode="auto">
                <a:xfrm>
                  <a:off x="5087041" y="4742055"/>
                  <a:ext cx="676788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>
                      <a:latin typeface="Calibri" pitchFamily="34" charset="0"/>
                    </a:rPr>
                    <a:t>≈ 200 µm</a:t>
                  </a:r>
                </a:p>
              </p:txBody>
            </p:sp>
            <p:grpSp>
              <p:nvGrpSpPr>
                <p:cNvPr id="14347" name="Group 91"/>
                <p:cNvGrpSpPr>
                  <a:grpSpLocks/>
                </p:cNvGrpSpPr>
                <p:nvPr/>
              </p:nvGrpSpPr>
              <p:grpSpPr bwMode="auto">
                <a:xfrm>
                  <a:off x="3733800" y="2637501"/>
                  <a:ext cx="1447800" cy="867699"/>
                  <a:chOff x="3733800" y="2637501"/>
                  <a:chExt cx="1447800" cy="867699"/>
                </a:xfrm>
              </p:grpSpPr>
              <p:sp>
                <p:nvSpPr>
                  <p:cNvPr id="14365" name="TextBox 8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54910" y="2637501"/>
                    <a:ext cx="421910" cy="21544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sz="800">
                        <a:latin typeface="Calibri" pitchFamily="34" charset="0"/>
                      </a:rPr>
                      <a:t>2 mm</a:t>
                    </a:r>
                  </a:p>
                </p:txBody>
              </p:sp>
              <p:grpSp>
                <p:nvGrpSpPr>
                  <p:cNvPr id="14366" name="Group 7"/>
                  <p:cNvGrpSpPr>
                    <a:grpSpLocks/>
                  </p:cNvGrpSpPr>
                  <p:nvPr/>
                </p:nvGrpSpPr>
                <p:grpSpPr bwMode="auto">
                  <a:xfrm>
                    <a:off x="3733800" y="3048000"/>
                    <a:ext cx="1447800" cy="457200"/>
                    <a:chOff x="3810000" y="3048000"/>
                    <a:chExt cx="1295400" cy="457200"/>
                  </a:xfrm>
                </p:grpSpPr>
                <p:sp>
                  <p:nvSpPr>
                    <p:cNvPr id="96" name="Rectangle 95"/>
                    <p:cNvSpPr/>
                    <p:nvPr/>
                  </p:nvSpPr>
                  <p:spPr>
                    <a:xfrm>
                      <a:off x="3809443" y="3048643"/>
                      <a:ext cx="1295552" cy="457176"/>
                    </a:xfrm>
                    <a:prstGeom prst="rect">
                      <a:avLst/>
                    </a:prstGeom>
                    <a:blipFill>
                      <a:blip r:embed="rId2" cstate="print"/>
                      <a:tile tx="0" ty="0" sx="100000" sy="100000" flip="none" algn="tl"/>
                    </a:blip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7" name="Isosceles Triangle 96"/>
                    <p:cNvSpPr/>
                    <p:nvPr/>
                  </p:nvSpPr>
                  <p:spPr>
                    <a:xfrm rot="16200000">
                      <a:off x="4038277" y="3125230"/>
                      <a:ext cx="457176" cy="304000"/>
                    </a:xfrm>
                    <a:prstGeom prst="triangl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63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  <p:sp>
                  <p:nvSpPr>
                    <p:cNvPr id="98" name="Isosceles Triangle 5"/>
                    <p:cNvSpPr/>
                    <p:nvPr/>
                  </p:nvSpPr>
                  <p:spPr>
                    <a:xfrm rot="5400000">
                      <a:off x="4418988" y="3125230"/>
                      <a:ext cx="457176" cy="304000"/>
                    </a:xfrm>
                    <a:prstGeom prst="triangl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6350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cxnSp>
                <p:nvCxnSpPr>
                  <p:cNvPr id="90" name="Straight Connector 89"/>
                  <p:cNvCxnSpPr>
                    <a:stCxn id="97" idx="4"/>
                  </p:cNvCxnSpPr>
                  <p:nvPr/>
                </p:nvCxnSpPr>
                <p:spPr>
                  <a:xfrm flipH="1" flipV="1">
                    <a:off x="4414296" y="2878788"/>
                    <a:ext cx="0" cy="169854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Connector 90"/>
                  <p:cNvCxnSpPr/>
                  <p:nvPr/>
                </p:nvCxnSpPr>
                <p:spPr>
                  <a:xfrm flipH="1" flipV="1">
                    <a:off x="4503206" y="2878788"/>
                    <a:ext cx="0" cy="169854"/>
                  </a:xfrm>
                  <a:prstGeom prst="line">
                    <a:avLst/>
                  </a:prstGeom>
                  <a:ln w="3175">
                    <a:solidFill>
                      <a:schemeClr val="tx1"/>
                    </a:solidFill>
                    <a:prstDash val="das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Arrow Connector 91"/>
                  <p:cNvCxnSpPr/>
                  <p:nvPr/>
                </p:nvCxnSpPr>
                <p:spPr>
                  <a:xfrm>
                    <a:off x="4187256" y="2897837"/>
                    <a:ext cx="227040" cy="1588"/>
                  </a:xfrm>
                  <a:prstGeom prst="straightConnector1">
                    <a:avLst/>
                  </a:prstGeom>
                  <a:ln w="31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/>
                  <p:cNvCxnSpPr/>
                  <p:nvPr/>
                </p:nvCxnSpPr>
                <p:spPr>
                  <a:xfrm rot="10800000">
                    <a:off x="4509557" y="2897837"/>
                    <a:ext cx="192110" cy="1588"/>
                  </a:xfrm>
                  <a:prstGeom prst="straightConnector1">
                    <a:avLst/>
                  </a:prstGeom>
                  <a:ln w="31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Connector 93"/>
                  <p:cNvCxnSpPr/>
                  <p:nvPr/>
                </p:nvCxnSpPr>
                <p:spPr>
                  <a:xfrm>
                    <a:off x="4414296" y="3056579"/>
                    <a:ext cx="8573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Connector 94"/>
                  <p:cNvCxnSpPr/>
                  <p:nvPr/>
                </p:nvCxnSpPr>
                <p:spPr>
                  <a:xfrm>
                    <a:off x="4414296" y="3499469"/>
                    <a:ext cx="85735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1" name="Straight Arrow Connector 70"/>
                <p:cNvCxnSpPr>
                  <a:stCxn id="81" idx="4"/>
                </p:cNvCxnSpPr>
                <p:nvPr/>
              </p:nvCxnSpPr>
              <p:spPr>
                <a:xfrm rot="16200000" flipH="1">
                  <a:off x="4203176" y="4320164"/>
                  <a:ext cx="509562" cy="1588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4349" name="Group 101"/>
                <p:cNvGrpSpPr>
                  <a:grpSpLocks/>
                </p:cNvGrpSpPr>
                <p:nvPr/>
              </p:nvGrpSpPr>
              <p:grpSpPr bwMode="auto">
                <a:xfrm>
                  <a:off x="3733800" y="3855616"/>
                  <a:ext cx="1447800" cy="210776"/>
                  <a:chOff x="3733800" y="3855616"/>
                  <a:chExt cx="1447800" cy="210776"/>
                </a:xfrm>
              </p:grpSpPr>
              <p:grpSp>
                <p:nvGrpSpPr>
                  <p:cNvPr id="14354" name="Group 90"/>
                  <p:cNvGrpSpPr>
                    <a:grpSpLocks/>
                  </p:cNvGrpSpPr>
                  <p:nvPr/>
                </p:nvGrpSpPr>
                <p:grpSpPr bwMode="auto">
                  <a:xfrm>
                    <a:off x="3733800" y="3855616"/>
                    <a:ext cx="1447800" cy="210776"/>
                    <a:chOff x="3733800" y="3657600"/>
                    <a:chExt cx="1447800" cy="210776"/>
                  </a:xfrm>
                </p:grpSpPr>
                <p:grpSp>
                  <p:nvGrpSpPr>
                    <p:cNvPr id="14357" name="Group 7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33800" y="3657600"/>
                      <a:ext cx="1447800" cy="152400"/>
                      <a:chOff x="3810000" y="3657600"/>
                      <a:chExt cx="1295400" cy="152400"/>
                    </a:xfrm>
                  </p:grpSpPr>
                  <p:grpSp>
                    <p:nvGrpSpPr>
                      <p:cNvPr id="14359" name="Group 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10000" y="3657600"/>
                        <a:ext cx="1295400" cy="152400"/>
                        <a:chOff x="3810000" y="3657600"/>
                        <a:chExt cx="1295400" cy="152400"/>
                      </a:xfrm>
                    </p:grpSpPr>
                    <p:sp>
                      <p:nvSpPr>
                        <p:cNvPr id="85" name="Rectangle 84"/>
                        <p:cNvSpPr/>
                        <p:nvPr/>
                      </p:nvSpPr>
                      <p:spPr>
                        <a:xfrm>
                          <a:off x="3809443" y="3657035"/>
                          <a:ext cx="1295552" cy="152392"/>
                        </a:xfrm>
                        <a:prstGeom prst="rect">
                          <a:avLst/>
                        </a:prstGeom>
                        <a:blipFill>
                          <a:blip r:embed="rId2" cstate="print"/>
                          <a:tile tx="0" ty="0" sx="100000" sy="100000" flip="none" algn="tl"/>
                        </a:blipFill>
                        <a:ln w="63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6" name="Rectangle 85"/>
                        <p:cNvSpPr/>
                        <p:nvPr/>
                      </p:nvSpPr>
                      <p:spPr>
                        <a:xfrm>
                          <a:off x="4114865" y="3657035"/>
                          <a:ext cx="684711" cy="7619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63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  <p:sp>
                      <p:nvSpPr>
                        <p:cNvPr id="87" name="Rectangle 86"/>
                        <p:cNvSpPr/>
                        <p:nvPr/>
                      </p:nvSpPr>
                      <p:spPr>
                        <a:xfrm>
                          <a:off x="4418865" y="3733231"/>
                          <a:ext cx="76710" cy="76196"/>
                        </a:xfrm>
                        <a:prstGeom prst="rect">
                          <a:avLst/>
                        </a:prstGeom>
                        <a:noFill/>
                        <a:ln w="6350"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anchor="ctr"/>
                        <a:lstStyle/>
                        <a:p>
                          <a:pPr algn="ctr" fontAlgn="auto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defRPr/>
                          </a:pPr>
                          <a:endParaRPr lang="en-US"/>
                        </a:p>
                      </p:txBody>
                    </p:sp>
                  </p:grpSp>
                  <p:sp>
                    <p:nvSpPr>
                      <p:cNvPr id="83" name="Rectangle 82"/>
                      <p:cNvSpPr/>
                      <p:nvPr/>
                    </p:nvSpPr>
                    <p:spPr>
                      <a:xfrm>
                        <a:off x="4418865" y="3733231"/>
                        <a:ext cx="76710" cy="761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en-US"/>
                      </a:p>
                    </p:txBody>
                  </p:sp>
                  <p:cxnSp>
                    <p:nvCxnSpPr>
                      <p:cNvPr id="84" name="Straight Connector 83"/>
                      <p:cNvCxnSpPr/>
                      <p:nvPr/>
                    </p:nvCxnSpPr>
                    <p:spPr>
                      <a:xfrm>
                        <a:off x="4418865" y="3809427"/>
                        <a:ext cx="76710" cy="0"/>
                      </a:xfrm>
                      <a:prstGeom prst="line">
                        <a:avLst/>
                      </a:prstGeom>
                      <a:ln w="6350"/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81" name="Oval 80"/>
                    <p:cNvSpPr/>
                    <p:nvPr/>
                  </p:nvSpPr>
                  <p:spPr>
                    <a:xfrm>
                      <a:off x="4398419" y="3757042"/>
                      <a:ext cx="117489" cy="111119"/>
                    </a:xfrm>
                    <a:prstGeom prst="ellipse">
                      <a:avLst/>
                    </a:prstGeom>
                    <a:noFill/>
                    <a:ln w="3175">
                      <a:prstDash val="sysDash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en-US"/>
                    </a:p>
                  </p:txBody>
                </p:sp>
              </p:grpSp>
              <p:cxnSp>
                <p:nvCxnSpPr>
                  <p:cNvPr id="78" name="Straight Connector 77"/>
                  <p:cNvCxnSpPr/>
                  <p:nvPr/>
                </p:nvCxnSpPr>
                <p:spPr>
                  <a:xfrm rot="16200000" flipH="1">
                    <a:off x="4374610" y="3969345"/>
                    <a:ext cx="76196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Connector 78"/>
                  <p:cNvCxnSpPr/>
                  <p:nvPr/>
                </p:nvCxnSpPr>
                <p:spPr>
                  <a:xfrm rot="16200000" flipH="1">
                    <a:off x="4465108" y="3969345"/>
                    <a:ext cx="76196" cy="0"/>
                  </a:xfrm>
                  <a:prstGeom prst="line">
                    <a:avLst/>
                  </a:prstGeom>
                  <a:ln w="63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73" name="Straight Arrow Connector 72"/>
                <p:cNvCxnSpPr/>
                <p:nvPr/>
              </p:nvCxnSpPr>
              <p:spPr>
                <a:xfrm rot="5400000">
                  <a:off x="4935874" y="4714637"/>
                  <a:ext cx="274623" cy="3175"/>
                </a:xfrm>
                <a:prstGeom prst="straightConnector1">
                  <a:avLst/>
                </a:prstGeom>
                <a:ln w="31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 rot="5400000" flipH="1" flipV="1">
                  <a:off x="4935874" y="5030533"/>
                  <a:ext cx="268274" cy="3175"/>
                </a:xfrm>
                <a:prstGeom prst="straightConnector1">
                  <a:avLst/>
                </a:prstGeom>
                <a:ln w="3175"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>
                  <a:off x="4768349" y="4853536"/>
                  <a:ext cx="342940" cy="0"/>
                </a:xfrm>
                <a:prstGeom prst="line">
                  <a:avLst/>
                </a:prstGeom>
                <a:ln w="3175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>
                  <a:off x="4765174" y="4896397"/>
                  <a:ext cx="344528" cy="0"/>
                </a:xfrm>
                <a:prstGeom prst="line">
                  <a:avLst/>
                </a:prstGeom>
                <a:ln w="3175"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6" name="Right Arrow 65"/>
              <p:cNvSpPr/>
              <p:nvPr/>
            </p:nvSpPr>
            <p:spPr>
              <a:xfrm>
                <a:off x="5238304" y="3248657"/>
                <a:ext cx="239741" cy="6508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67" name="Right Arrow 66"/>
              <p:cNvSpPr/>
              <p:nvPr/>
            </p:nvSpPr>
            <p:spPr>
              <a:xfrm rot="10800000">
                <a:off x="3436281" y="3248657"/>
                <a:ext cx="239740" cy="6508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129" name="Rectangle 128"/>
            <p:cNvSpPr/>
            <p:nvPr/>
          </p:nvSpPr>
          <p:spPr>
            <a:xfrm>
              <a:off x="3298825" y="1638300"/>
              <a:ext cx="79375" cy="4429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340" name="TextBox 127"/>
            <p:cNvSpPr txBox="1">
              <a:spLocks noChangeArrowheads="1"/>
            </p:cNvSpPr>
            <p:nvPr/>
          </p:nvSpPr>
          <p:spPr bwMode="auto">
            <a:xfrm>
              <a:off x="1539875" y="1524000"/>
              <a:ext cx="734496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Top view</a:t>
              </a: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14341" name="TextBox 129"/>
            <p:cNvSpPr txBox="1">
              <a:spLocks noChangeArrowheads="1"/>
            </p:cNvSpPr>
            <p:nvPr/>
          </p:nvSpPr>
          <p:spPr bwMode="auto">
            <a:xfrm>
              <a:off x="1484313" y="2374900"/>
              <a:ext cx="773802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dirty="0" smtClean="0">
                  <a:latin typeface="Calibri" pitchFamily="34" charset="0"/>
                </a:rPr>
                <a:t>Side view</a:t>
              </a:r>
              <a:endParaRPr lang="en-US" sz="1200" dirty="0">
                <a:latin typeface="Calibri" pitchFamily="34" charset="0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463887" y="8039417"/>
            <a:ext cx="19012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b="1" dirty="0" smtClean="0">
                <a:latin typeface="Times New Roman" pitchFamily="18" charset="0"/>
                <a:cs typeface="Times New Roman" pitchFamily="18" charset="0"/>
              </a:rPr>
              <a:t>Supplemental Figure 1. 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05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CHUM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Grygorczyk Ryszard</dc:creator>
  <cp:lastModifiedBy>Grygorczyk Ryszard</cp:lastModifiedBy>
  <cp:revision>2</cp:revision>
  <dcterms:created xsi:type="dcterms:W3CDTF">2012-11-14T16:19:55Z</dcterms:created>
  <dcterms:modified xsi:type="dcterms:W3CDTF">2012-11-19T17:14:12Z</dcterms:modified>
</cp:coreProperties>
</file>