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22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289F83-B080-49E8-87E4-3EF2BEC70377}" type="datetimeFigureOut">
              <a:rPr lang="en-US" smtClean="0"/>
              <a:pPr/>
              <a:t>1/4/2013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0CDE7-DDA7-4566-8DEC-C1DCE0D092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96553" y="44624"/>
            <a:ext cx="10336783" cy="5976664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107504" y="5445224"/>
            <a:ext cx="903649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Figure S1. Sequence data filtering and database mapping.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 total of 15,749,022 reads were initially processed by removing low quality sequence reads.  The remaining 15,623,905 high quality sequences were further processed by removing sequences shorter than 15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bp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and longer than 26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bp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and sequences with copy numbers smaller than three.  Finally, other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noncoding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RNAs including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rRNAs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tRNAs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snRNAs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snoRNAs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and degraded mRNAs were removed by blasting various related databases.  The resulting 2,098,391 sequences were kept as candidates for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miRNA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analysis.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0301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93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Ming</dc:creator>
  <cp:lastModifiedBy>M CHEN</cp:lastModifiedBy>
  <cp:revision>14</cp:revision>
  <dcterms:created xsi:type="dcterms:W3CDTF">2012-08-11T12:34:40Z</dcterms:created>
  <dcterms:modified xsi:type="dcterms:W3CDTF">2013-01-04T22:42:19Z</dcterms:modified>
</cp:coreProperties>
</file>