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2820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19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05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40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0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30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24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07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0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726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68521-D563-4277-AE5C-42BC2D6F13B7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C7521-50EE-4A29-BAEF-B057B56B6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6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ldon\techpubs\2010-staff-photos\scan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5867400" cy="845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12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ldon\techpubs\Voruganti-Saroja\TAD di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78520"/>
            <a:ext cx="6062663" cy="779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08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Letter Paper (8.5x11 in)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TBRI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VandeBerg</dc:creator>
  <cp:lastModifiedBy>mckenney</cp:lastModifiedBy>
  <cp:revision>2</cp:revision>
  <dcterms:created xsi:type="dcterms:W3CDTF">2012-12-11T22:03:38Z</dcterms:created>
  <dcterms:modified xsi:type="dcterms:W3CDTF">2012-12-12T16:16:03Z</dcterms:modified>
</cp:coreProperties>
</file>