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3CACD-FDCF-43A2-B127-384B5EE37F03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733C6-108D-47A8-A15D-C0DD5CC77F9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0398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FF899-D558-49E8-ABCE-5694AD6D2192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91495-94D1-4AD7-B5CC-183FE874145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610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C50DF-A888-4110-A5CE-868674724FD2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BC49-D64F-421E-901C-6704B7E1A65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771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B94BF-5D70-40D0-87A7-AFF2F52D09B2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D6AF0-36B6-4346-BF2D-B30F883085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4477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4D6FC-69A2-4CA2-8FE3-0668BA668B32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56FA2-CF38-47BB-BC30-59B7E364A0A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6594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42111-0814-4D49-BCDD-5127E67FF141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2A7FA-0932-4461-8805-5B39390B956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6698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5CEF4-3D42-4DA8-8B0E-2A530DBC94EC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F92A9-257A-431D-8205-93BDF9F21A1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80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BA374-FA62-42BF-ACC8-CE185DC38901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D92F8-1AB8-4A23-BB92-120B60B00F1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6118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C16BF-BAAB-4F6C-902E-E80A86DC941A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5260C-727D-4755-B16B-AA2DFF06DAF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8868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4E862-1A9B-4923-B899-C1F0E89C23E2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EC727-E5A8-4DDF-9D04-671F39ED526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823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06243-0B47-443C-9404-DE578E50599D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C6A41-BCFB-4179-A3EE-330D76B6D8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9739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D9F301-1EE7-4852-A51A-DD97759123DF}" type="datetimeFigureOut">
              <a:rPr lang="it-IT"/>
              <a:pPr>
                <a:defRPr/>
              </a:pPr>
              <a:t>22/01/2013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4D8224-E19E-40BA-94CF-F499A34B3B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magine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32932" y="-2928422"/>
            <a:ext cx="2592462" cy="857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uppo 11"/>
          <p:cNvGrpSpPr>
            <a:grpSpLocks/>
          </p:cNvGrpSpPr>
          <p:nvPr/>
        </p:nvGrpSpPr>
        <p:grpSpPr bwMode="auto">
          <a:xfrm>
            <a:off x="684213" y="5113338"/>
            <a:ext cx="8351837" cy="641350"/>
            <a:chOff x="683568" y="5112647"/>
            <a:chExt cx="8352928" cy="641392"/>
          </a:xfrm>
        </p:grpSpPr>
        <p:pic>
          <p:nvPicPr>
            <p:cNvPr id="2083" name="Immagine 12" descr="SSRk5def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71" t="39751" r="40964" b="52470"/>
            <a:stretch>
              <a:fillRect/>
            </a:stretch>
          </p:blipFill>
          <p:spPr bwMode="auto">
            <a:xfrm>
              <a:off x="1656996" y="5112647"/>
              <a:ext cx="5721818" cy="621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4" name="Immagine 14" descr="SSRk5def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26" t="39999" r="17268" b="52222"/>
            <a:stretch>
              <a:fillRect/>
            </a:stretch>
          </p:blipFill>
          <p:spPr bwMode="auto">
            <a:xfrm>
              <a:off x="7305695" y="5133008"/>
              <a:ext cx="702184" cy="621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5" name="Immagine 13" descr="SSRk5def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609" t="39999" r="32378" b="52222"/>
            <a:stretch>
              <a:fillRect/>
            </a:stretch>
          </p:blipFill>
          <p:spPr bwMode="auto">
            <a:xfrm>
              <a:off x="683568" y="5130396"/>
              <a:ext cx="1019783" cy="621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86" name="Immagine 15" descr="SSRk5def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450" t="39999" r="23140" b="52222"/>
            <a:stretch>
              <a:fillRect/>
            </a:stretch>
          </p:blipFill>
          <p:spPr bwMode="auto">
            <a:xfrm>
              <a:off x="7971791" y="5130396"/>
              <a:ext cx="1064705" cy="621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3" name="CasellaDiTesto 19"/>
          <p:cNvSpPr txBox="1">
            <a:spLocks noChangeArrowheads="1"/>
          </p:cNvSpPr>
          <p:nvPr/>
        </p:nvSpPr>
        <p:spPr bwMode="auto">
          <a:xfrm rot="-5400000">
            <a:off x="-726256" y="5548313"/>
            <a:ext cx="20177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dirty="0"/>
              <a:t>STRUCTURE K=5</a:t>
            </a:r>
          </a:p>
        </p:txBody>
      </p:sp>
      <p:sp>
        <p:nvSpPr>
          <p:cNvPr id="2054" name="CasellaDiTesto 20"/>
          <p:cNvSpPr txBox="1">
            <a:spLocks noChangeArrowheads="1"/>
          </p:cNvSpPr>
          <p:nvPr/>
        </p:nvSpPr>
        <p:spPr bwMode="auto">
          <a:xfrm>
            <a:off x="684213" y="5765800"/>
            <a:ext cx="1628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1400"/>
              <a:t> Sylvestris (S4)</a:t>
            </a:r>
          </a:p>
        </p:txBody>
      </p:sp>
      <p:sp>
        <p:nvSpPr>
          <p:cNvPr id="2055" name="CasellaDiTesto 21"/>
          <p:cNvSpPr txBox="1">
            <a:spLocks noChangeArrowheads="1"/>
          </p:cNvSpPr>
          <p:nvPr/>
        </p:nvSpPr>
        <p:spPr bwMode="auto">
          <a:xfrm>
            <a:off x="3563938" y="5786438"/>
            <a:ext cx="2439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1400"/>
              <a:t>Vinifera (S1, S2, S3)</a:t>
            </a:r>
          </a:p>
        </p:txBody>
      </p:sp>
      <p:sp>
        <p:nvSpPr>
          <p:cNvPr id="2056" name="CasellaDiTesto 22"/>
          <p:cNvSpPr txBox="1">
            <a:spLocks noChangeArrowheads="1"/>
          </p:cNvSpPr>
          <p:nvPr/>
        </p:nvSpPr>
        <p:spPr bwMode="auto">
          <a:xfrm>
            <a:off x="7164388" y="5680075"/>
            <a:ext cx="9667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it-IT" sz="1400"/>
              <a:t>Hyb (admixed)</a:t>
            </a:r>
          </a:p>
        </p:txBody>
      </p:sp>
      <p:sp>
        <p:nvSpPr>
          <p:cNvPr id="2057" name="CasellaDiTesto 23"/>
          <p:cNvSpPr txBox="1">
            <a:spLocks noChangeArrowheads="1"/>
          </p:cNvSpPr>
          <p:nvPr/>
        </p:nvSpPr>
        <p:spPr bwMode="auto">
          <a:xfrm>
            <a:off x="7935913" y="5684838"/>
            <a:ext cx="1208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it-IT" sz="1400"/>
              <a:t>Rootstocks: S5</a:t>
            </a:r>
          </a:p>
        </p:txBody>
      </p:sp>
      <p:sp>
        <p:nvSpPr>
          <p:cNvPr id="2058" name="CasellaDiTesto 2"/>
          <p:cNvSpPr txBox="1">
            <a:spLocks noChangeArrowheads="1"/>
          </p:cNvSpPr>
          <p:nvPr/>
        </p:nvSpPr>
        <p:spPr bwMode="auto">
          <a:xfrm rot="-5400000">
            <a:off x="154781" y="5156994"/>
            <a:ext cx="703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1400"/>
              <a:t>SSRs</a:t>
            </a:r>
          </a:p>
        </p:txBody>
      </p:sp>
      <p:sp>
        <p:nvSpPr>
          <p:cNvPr id="2059" name="CasellaDiTesto 25"/>
          <p:cNvSpPr txBox="1">
            <a:spLocks noChangeArrowheads="1"/>
          </p:cNvSpPr>
          <p:nvPr/>
        </p:nvSpPr>
        <p:spPr bwMode="auto">
          <a:xfrm rot="-5400000">
            <a:off x="174625" y="6262688"/>
            <a:ext cx="7032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1400"/>
              <a:t>SNPs</a:t>
            </a:r>
          </a:p>
        </p:txBody>
      </p:sp>
      <p:pic>
        <p:nvPicPr>
          <p:cNvPr id="2060" name="Immagine 26" descr="Snpk5def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36" t="39999" r="18304" b="52222"/>
          <a:stretch>
            <a:fillRect/>
          </a:stretch>
        </p:blipFill>
        <p:spPr bwMode="auto">
          <a:xfrm>
            <a:off x="7292975" y="6165850"/>
            <a:ext cx="742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Immagine 27" descr="Snpk5def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5" t="39999" r="41534" b="52222"/>
          <a:stretch>
            <a:fillRect/>
          </a:stretch>
        </p:blipFill>
        <p:spPr bwMode="auto">
          <a:xfrm>
            <a:off x="1657350" y="6165850"/>
            <a:ext cx="5686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Immagine 28" descr="Snpk5def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99" t="39999" r="32883" b="52222"/>
          <a:stretch>
            <a:fillRect/>
          </a:stretch>
        </p:blipFill>
        <p:spPr bwMode="auto">
          <a:xfrm>
            <a:off x="684213" y="6165850"/>
            <a:ext cx="1019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Immagine 30" descr="Snpk5def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25" t="39999" r="24255" b="52222"/>
          <a:stretch>
            <a:fillRect/>
          </a:stretch>
        </p:blipFill>
        <p:spPr bwMode="auto">
          <a:xfrm>
            <a:off x="7986713" y="6165850"/>
            <a:ext cx="10017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" t="14015" r="3720" b="10573"/>
          <a:stretch>
            <a:fillRect/>
          </a:stretch>
        </p:blipFill>
        <p:spPr bwMode="auto">
          <a:xfrm>
            <a:off x="274638" y="2543175"/>
            <a:ext cx="8818562" cy="2205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5" name="CasellaDiTesto 5"/>
          <p:cNvSpPr txBox="1">
            <a:spLocks noChangeArrowheads="1"/>
          </p:cNvSpPr>
          <p:nvPr/>
        </p:nvSpPr>
        <p:spPr bwMode="auto">
          <a:xfrm>
            <a:off x="8380413" y="4654724"/>
            <a:ext cx="75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S5</a:t>
            </a:r>
          </a:p>
        </p:txBody>
      </p:sp>
      <p:sp>
        <p:nvSpPr>
          <p:cNvPr id="2066" name="CasellaDiTesto 3"/>
          <p:cNvSpPr txBox="1">
            <a:spLocks noChangeArrowheads="1"/>
          </p:cNvSpPr>
          <p:nvPr/>
        </p:nvSpPr>
        <p:spPr bwMode="auto">
          <a:xfrm>
            <a:off x="1116013" y="2204865"/>
            <a:ext cx="719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dirty="0"/>
              <a:t>S4</a:t>
            </a:r>
          </a:p>
        </p:txBody>
      </p:sp>
      <p:sp>
        <p:nvSpPr>
          <p:cNvPr id="2067" name="CasellaDiTesto 6"/>
          <p:cNvSpPr txBox="1">
            <a:spLocks noChangeArrowheads="1"/>
          </p:cNvSpPr>
          <p:nvPr/>
        </p:nvSpPr>
        <p:spPr bwMode="auto">
          <a:xfrm>
            <a:off x="4640263" y="4653136"/>
            <a:ext cx="576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S1</a:t>
            </a:r>
          </a:p>
        </p:txBody>
      </p:sp>
      <p:sp>
        <p:nvSpPr>
          <p:cNvPr id="2068" name="CasellaDiTesto 8"/>
          <p:cNvSpPr txBox="1">
            <a:spLocks noChangeArrowheads="1"/>
          </p:cNvSpPr>
          <p:nvPr/>
        </p:nvSpPr>
        <p:spPr bwMode="auto">
          <a:xfrm>
            <a:off x="6926263" y="4653136"/>
            <a:ext cx="576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S2</a:t>
            </a:r>
          </a:p>
        </p:txBody>
      </p:sp>
      <p:sp>
        <p:nvSpPr>
          <p:cNvPr id="2069" name="CasellaDiTesto 7"/>
          <p:cNvSpPr txBox="1">
            <a:spLocks noChangeArrowheads="1"/>
          </p:cNvSpPr>
          <p:nvPr/>
        </p:nvSpPr>
        <p:spPr bwMode="auto">
          <a:xfrm>
            <a:off x="2578100" y="4653137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S3</a:t>
            </a:r>
          </a:p>
        </p:txBody>
      </p:sp>
      <p:sp>
        <p:nvSpPr>
          <p:cNvPr id="2071" name="CasellaDiTesto 31"/>
          <p:cNvSpPr txBox="1">
            <a:spLocks noChangeArrowheads="1"/>
          </p:cNvSpPr>
          <p:nvPr/>
        </p:nvSpPr>
        <p:spPr bwMode="auto">
          <a:xfrm rot="-5400000">
            <a:off x="105570" y="859631"/>
            <a:ext cx="703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1400"/>
              <a:t>SNPs</a:t>
            </a:r>
          </a:p>
        </p:txBody>
      </p:sp>
      <p:sp>
        <p:nvSpPr>
          <p:cNvPr id="2072" name="CasellaDiTesto 33"/>
          <p:cNvSpPr txBox="1">
            <a:spLocks noChangeArrowheads="1"/>
          </p:cNvSpPr>
          <p:nvPr/>
        </p:nvSpPr>
        <p:spPr bwMode="auto">
          <a:xfrm rot="-5400000">
            <a:off x="127795" y="3380581"/>
            <a:ext cx="7032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sz="1400"/>
              <a:t>SSRs</a:t>
            </a:r>
          </a:p>
        </p:txBody>
      </p:sp>
      <p:sp>
        <p:nvSpPr>
          <p:cNvPr id="2073" name="CasellaDiTesto 34"/>
          <p:cNvSpPr txBox="1">
            <a:spLocks noChangeArrowheads="1"/>
          </p:cNvSpPr>
          <p:nvPr/>
        </p:nvSpPr>
        <p:spPr bwMode="auto">
          <a:xfrm>
            <a:off x="6207125" y="2204865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S3</a:t>
            </a:r>
          </a:p>
        </p:txBody>
      </p:sp>
      <p:sp>
        <p:nvSpPr>
          <p:cNvPr id="2074" name="CasellaDiTesto 35"/>
          <p:cNvSpPr txBox="1">
            <a:spLocks noChangeArrowheads="1"/>
          </p:cNvSpPr>
          <p:nvPr/>
        </p:nvSpPr>
        <p:spPr bwMode="auto">
          <a:xfrm>
            <a:off x="5605463" y="2204864"/>
            <a:ext cx="576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S2</a:t>
            </a:r>
          </a:p>
        </p:txBody>
      </p:sp>
      <p:sp>
        <p:nvSpPr>
          <p:cNvPr id="2075" name="CasellaDiTesto 36"/>
          <p:cNvSpPr txBox="1">
            <a:spLocks noChangeArrowheads="1"/>
          </p:cNvSpPr>
          <p:nvPr/>
        </p:nvSpPr>
        <p:spPr bwMode="auto">
          <a:xfrm>
            <a:off x="4019550" y="2206452"/>
            <a:ext cx="576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dirty="0"/>
              <a:t>S2</a:t>
            </a:r>
          </a:p>
        </p:txBody>
      </p:sp>
      <p:sp>
        <p:nvSpPr>
          <p:cNvPr id="2076" name="CasellaDiTesto 37"/>
          <p:cNvSpPr txBox="1">
            <a:spLocks noChangeArrowheads="1"/>
          </p:cNvSpPr>
          <p:nvPr/>
        </p:nvSpPr>
        <p:spPr bwMode="auto">
          <a:xfrm>
            <a:off x="4760913" y="2206452"/>
            <a:ext cx="574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S1</a:t>
            </a:r>
          </a:p>
        </p:txBody>
      </p:sp>
      <p:sp>
        <p:nvSpPr>
          <p:cNvPr id="2077" name="CasellaDiTesto 38"/>
          <p:cNvSpPr txBox="1">
            <a:spLocks noChangeArrowheads="1"/>
          </p:cNvSpPr>
          <p:nvPr/>
        </p:nvSpPr>
        <p:spPr bwMode="auto">
          <a:xfrm>
            <a:off x="2174875" y="2204864"/>
            <a:ext cx="5762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dirty="0"/>
              <a:t>S1</a:t>
            </a:r>
          </a:p>
        </p:txBody>
      </p:sp>
      <p:sp>
        <p:nvSpPr>
          <p:cNvPr id="2078" name="CasellaDiTesto 41"/>
          <p:cNvSpPr txBox="1">
            <a:spLocks noChangeArrowheads="1"/>
          </p:cNvSpPr>
          <p:nvPr/>
        </p:nvSpPr>
        <p:spPr bwMode="auto">
          <a:xfrm>
            <a:off x="6926263" y="2204864"/>
            <a:ext cx="576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S1</a:t>
            </a:r>
          </a:p>
        </p:txBody>
      </p:sp>
      <p:sp>
        <p:nvSpPr>
          <p:cNvPr id="2080" name="CasellaDiTesto 43"/>
          <p:cNvSpPr txBox="1">
            <a:spLocks noChangeArrowheads="1"/>
          </p:cNvSpPr>
          <p:nvPr/>
        </p:nvSpPr>
        <p:spPr bwMode="auto">
          <a:xfrm>
            <a:off x="7380288" y="4654724"/>
            <a:ext cx="576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S1</a:t>
            </a:r>
          </a:p>
        </p:txBody>
      </p:sp>
      <p:sp>
        <p:nvSpPr>
          <p:cNvPr id="2081" name="CasellaDiTesto 44"/>
          <p:cNvSpPr txBox="1">
            <a:spLocks noChangeArrowheads="1"/>
          </p:cNvSpPr>
          <p:nvPr/>
        </p:nvSpPr>
        <p:spPr bwMode="auto">
          <a:xfrm>
            <a:off x="8504238" y="2206452"/>
            <a:ext cx="531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S5</a:t>
            </a:r>
          </a:p>
        </p:txBody>
      </p:sp>
      <p:sp>
        <p:nvSpPr>
          <p:cNvPr id="2082" name="CasellaDiTesto 45"/>
          <p:cNvSpPr txBox="1">
            <a:spLocks noChangeArrowheads="1"/>
          </p:cNvSpPr>
          <p:nvPr/>
        </p:nvSpPr>
        <p:spPr bwMode="auto">
          <a:xfrm>
            <a:off x="1116013" y="4653136"/>
            <a:ext cx="7191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/>
              <a:t>S4</a:t>
            </a:r>
          </a:p>
        </p:txBody>
      </p:sp>
      <p:sp>
        <p:nvSpPr>
          <p:cNvPr id="2" name="Rettangolo 1"/>
          <p:cNvSpPr/>
          <p:nvPr/>
        </p:nvSpPr>
        <p:spPr>
          <a:xfrm>
            <a:off x="97655" y="34292"/>
            <a:ext cx="9005394" cy="495825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52" name="CasellaDiTesto 17"/>
          <p:cNvSpPr txBox="1">
            <a:spLocks noChangeArrowheads="1"/>
          </p:cNvSpPr>
          <p:nvPr/>
        </p:nvSpPr>
        <p:spPr bwMode="auto">
          <a:xfrm rot="-5400000">
            <a:off x="-1087413" y="2111375"/>
            <a:ext cx="2740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dirty="0" err="1"/>
              <a:t>Neighbour</a:t>
            </a:r>
            <a:r>
              <a:rPr lang="it-IT" dirty="0"/>
              <a:t>  </a:t>
            </a:r>
            <a:r>
              <a:rPr lang="it-IT" dirty="0" err="1"/>
              <a:t>Joining</a:t>
            </a:r>
            <a:r>
              <a:rPr lang="it-IT" dirty="0"/>
              <a:t>  </a:t>
            </a:r>
            <a:r>
              <a:rPr lang="it-IT" dirty="0" err="1"/>
              <a:t>tree</a:t>
            </a:r>
            <a:endParaRPr lang="it-IT" dirty="0"/>
          </a:p>
        </p:txBody>
      </p:sp>
      <p:sp>
        <p:nvSpPr>
          <p:cNvPr id="40" name="Rettangolo 39"/>
          <p:cNvSpPr/>
          <p:nvPr/>
        </p:nvSpPr>
        <p:spPr>
          <a:xfrm>
            <a:off x="110362" y="5063664"/>
            <a:ext cx="8985696" cy="17444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43</Words>
  <Application>Microsoft Office PowerPoint</Application>
  <PresentationFormat>Presentazione su schermo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FEM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francesco emanuelli</dc:creator>
  <cp:lastModifiedBy>stella grando</cp:lastModifiedBy>
  <cp:revision>5</cp:revision>
  <dcterms:created xsi:type="dcterms:W3CDTF">2012-10-15T12:26:55Z</dcterms:created>
  <dcterms:modified xsi:type="dcterms:W3CDTF">2013-01-22T15:30:12Z</dcterms:modified>
</cp:coreProperties>
</file>