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EFB25"/>
    <a:srgbClr val="FF66CC"/>
    <a:srgbClr val="82EF31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765" autoAdjust="0"/>
    <p:restoredTop sz="99738" autoAdjust="0"/>
  </p:normalViewPr>
  <p:slideViewPr>
    <p:cSldViewPr>
      <p:cViewPr>
        <p:scale>
          <a:sx n="200" d="100"/>
          <a:sy n="200" d="100"/>
        </p:scale>
        <p:origin x="1914" y="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8A4C7-F4B2-4AD6-9A2D-E3DE134DA7C7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B4E03-229F-455E-BF90-CD0448AC26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ED5B6-EDA9-48B4-BF73-661BE0243989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5B54A-B3DE-4010-B5E4-37D0ED005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0341" y="1120588"/>
            <a:ext cx="9067800" cy="2076450"/>
            <a:chOff x="28575" y="2933700"/>
            <a:chExt cx="9067800" cy="2076450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62961" r="469" b="18459"/>
            <a:stretch>
              <a:fillRect/>
            </a:stretch>
          </p:blipFill>
          <p:spPr bwMode="auto">
            <a:xfrm>
              <a:off x="28575" y="3425498"/>
              <a:ext cx="9066376" cy="536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62986" r="485" b="20487"/>
            <a:stretch>
              <a:fillRect/>
            </a:stretch>
          </p:blipFill>
          <p:spPr bwMode="auto">
            <a:xfrm>
              <a:off x="31422" y="2933700"/>
              <a:ext cx="9064953" cy="477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" name="Group 34"/>
            <p:cNvGrpSpPr/>
            <p:nvPr/>
          </p:nvGrpSpPr>
          <p:grpSpPr>
            <a:xfrm>
              <a:off x="200025" y="3829050"/>
              <a:ext cx="8801100" cy="1181100"/>
              <a:chOff x="180975" y="4467225"/>
              <a:chExt cx="8801100" cy="1181100"/>
            </a:xfrm>
          </p:grpSpPr>
          <p:sp>
            <p:nvSpPr>
              <p:cNvPr id="23" name="TextBox 17"/>
              <p:cNvSpPr txBox="1">
                <a:spLocks noChangeArrowheads="1"/>
              </p:cNvSpPr>
              <p:nvPr/>
            </p:nvSpPr>
            <p:spPr bwMode="auto">
              <a:xfrm>
                <a:off x="180975" y="4533898"/>
                <a:ext cx="15144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Sub-Saharan African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4" name="TextBox 19"/>
              <p:cNvSpPr txBox="1">
                <a:spLocks noChangeArrowheads="1"/>
              </p:cNvSpPr>
              <p:nvPr/>
            </p:nvSpPr>
            <p:spPr bwMode="auto">
              <a:xfrm>
                <a:off x="2438400" y="4533900"/>
                <a:ext cx="1276350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West Eurasian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5" name="TextBox 20"/>
              <p:cNvSpPr txBox="1">
                <a:spLocks noChangeArrowheads="1"/>
              </p:cNvSpPr>
              <p:nvPr/>
            </p:nvSpPr>
            <p:spPr bwMode="auto">
              <a:xfrm rot="5400000">
                <a:off x="4087480" y="4859005"/>
                <a:ext cx="104524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Chukchi-</a:t>
                </a:r>
                <a:r>
                  <a:rPr kumimoji="0" 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Kamchatkan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TextBox 19"/>
              <p:cNvSpPr txBox="1">
                <a:spLocks noChangeArrowheads="1"/>
              </p:cNvSpPr>
              <p:nvPr/>
            </p:nvSpPr>
            <p:spPr bwMode="auto">
              <a:xfrm>
                <a:off x="8343900" y="4543425"/>
                <a:ext cx="6381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Andean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7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7400925" y="4848225"/>
                <a:ext cx="9048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Equatorial-</a:t>
                </a:r>
                <a:r>
                  <a:rPr kumimoji="0" 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Tucanoan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8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6819900" y="4838700"/>
                <a:ext cx="9048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Chibchan-Paezan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9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7653337" y="4900613"/>
                <a:ext cx="1104902" cy="238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Ge-Pano-Carib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" name="TextBox 19"/>
              <p:cNvSpPr txBox="1">
                <a:spLocks noChangeArrowheads="1"/>
              </p:cNvSpPr>
              <p:nvPr/>
            </p:nvSpPr>
            <p:spPr bwMode="auto">
              <a:xfrm>
                <a:off x="6057900" y="4562475"/>
                <a:ext cx="9048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Central Amerind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" name="TextBox 19"/>
              <p:cNvSpPr txBox="1">
                <a:spLocks noChangeArrowheads="1"/>
              </p:cNvSpPr>
              <p:nvPr/>
            </p:nvSpPr>
            <p:spPr bwMode="auto">
              <a:xfrm>
                <a:off x="5124450" y="4562475"/>
                <a:ext cx="904875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 smtClean="0">
                    <a:solidFill>
                      <a:srgbClr val="000000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Northern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Amerind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4707878" y="4836174"/>
                <a:ext cx="871244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 smtClean="0">
                    <a:solidFill>
                      <a:srgbClr val="000000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Na-Dene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4429124" y="4943475"/>
                <a:ext cx="1028702" cy="228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 smtClean="0">
                    <a:solidFill>
                      <a:srgbClr val="000000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Eskimo-Aleut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TextBox 19"/>
              <p:cNvSpPr txBox="1">
                <a:spLocks noChangeArrowheads="1"/>
              </p:cNvSpPr>
              <p:nvPr/>
            </p:nvSpPr>
            <p:spPr bwMode="auto">
              <a:xfrm rot="5400000">
                <a:off x="3748233" y="4938567"/>
                <a:ext cx="1123658" cy="295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 smtClean="0">
                    <a:solidFill>
                      <a:srgbClr val="000000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Uralic-Yukaghir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14283</TotalTime>
  <Words>16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</dc:creator>
  <cp:lastModifiedBy>David</cp:lastModifiedBy>
  <cp:revision>355</cp:revision>
  <dcterms:created xsi:type="dcterms:W3CDTF">2011-12-22T23:30:50Z</dcterms:created>
  <dcterms:modified xsi:type="dcterms:W3CDTF">2012-05-17T05:59:03Z</dcterms:modified>
</cp:coreProperties>
</file>