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94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FFF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89753" autoAdjust="0"/>
  </p:normalViewPr>
  <p:slideViewPr>
    <p:cSldViewPr>
      <p:cViewPr varScale="1">
        <p:scale>
          <a:sx n="116" d="100"/>
          <a:sy n="11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3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D1CB192-08CF-44BA-91D9-4F77107DCD88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63A6F4-613E-4FAE-B95D-61263CD4829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9270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fld id="{B61C3D5E-35AC-44EF-A94E-B66CDF19469E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8" rIns="93175" bIns="4658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5" tIns="46588" rIns="93175" bIns="46588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fld id="{2E25CE56-05F1-46D9-89D0-E0015BE183E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63707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2E662B7-8BDF-41D0-9DC6-DBFCB9DB136E}" type="slidenum">
              <a:rPr lang="zh-CN" altLang="en-US" smtClean="0">
                <a:latin typeface="Arial" charset="0"/>
                <a:cs typeface="Arial" charset="0"/>
              </a:rPr>
              <a:pPr/>
              <a:t>1</a:t>
            </a:fld>
            <a:endParaRPr lang="en-US" altLang="zh-CN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70851-E4BD-4C4D-96BB-380077BE8770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E48D2-7460-43A6-812F-4CE3346739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5EC1-3069-4098-8861-05B7D055D595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DB3AA-8791-4860-B0FB-3A0891E8368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FF8AD-908B-4579-BA43-4E92A40FFC5E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10178-0E4D-4AE6-8334-9272B797FF8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228DC-6685-4AF0-9B09-C15D19971CB3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EF065-6E5C-4B6F-9D04-FD52AEBB590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AC15C-31F2-4098-A24E-624DCCF95A6E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21299-89F7-4233-B779-8C317E36E8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15EA-1985-4398-A14C-B9AC8BF5DCF3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C8DD3-D3E2-4DED-B71A-3F05E3FA581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3BFC5-77D0-49EF-B1F8-A352FAF648E5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DE518-582F-4EB1-B119-25271D7120F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C417C-B48B-45DC-B7F6-7C9291DB88B2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24D1C-1E1F-4AA7-A71C-8C40EEFEE2A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F52E8-F963-4FDF-9579-B96837409927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BD9F6-C177-4D65-91F9-A384BC11A92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35004-91A2-45F4-9B70-825DD8EB8DCE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B6DD6-2D68-4B8B-9432-3FCD40FEDD1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8D01C-B99F-4C53-B0D6-48E4CBD707EA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4B749-463E-4F13-9F07-461D625458A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fld id="{9225B303-0F5C-46DC-9F1F-10C18F0D142C}" type="datetimeFigureOut">
              <a:rPr lang="zh-CN" altLang="en-US"/>
              <a:pPr>
                <a:defRPr/>
              </a:pPr>
              <a:t>2012-11-29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fld id="{26559F50-8992-4BE8-A0F5-DA4F07BCD91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18884"/>
            <a:ext cx="3507556" cy="5839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27466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Columbia University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 Jia</dc:creator>
  <cp:lastModifiedBy>Angela Jia</cp:lastModifiedBy>
  <cp:revision>3155</cp:revision>
  <cp:lastPrinted>2011-02-18T16:21:44Z</cp:lastPrinted>
  <dcterms:created xsi:type="dcterms:W3CDTF">2008-12-04T20:38:23Z</dcterms:created>
  <dcterms:modified xsi:type="dcterms:W3CDTF">2012-11-29T19:16:09Z</dcterms:modified>
</cp:coreProperties>
</file>