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1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804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2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98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92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51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94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81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9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72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3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65FAF-DE56-164C-AF85-E4B4885A8A47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98F11-A6B1-B943-BAF8-D73C96A7F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39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 - Layout 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6" y="-114889"/>
            <a:ext cx="8939464" cy="714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58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Cancer Research UK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Hoare</dc:creator>
  <cp:lastModifiedBy>Matthew Hoare</cp:lastModifiedBy>
  <cp:revision>2</cp:revision>
  <dcterms:created xsi:type="dcterms:W3CDTF">2012-10-17T14:46:04Z</dcterms:created>
  <dcterms:modified xsi:type="dcterms:W3CDTF">2012-11-06T15:24:45Z</dcterms:modified>
</cp:coreProperties>
</file>