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92" d="100"/>
          <a:sy n="192" d="100"/>
        </p:scale>
        <p:origin x="-80" y="59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04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17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1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2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2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99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127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10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7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8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54892-193F-1D4A-8DB0-86D3B3FB0438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D866D-3D60-EC47-95DF-694966E3B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4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76" y="280194"/>
            <a:ext cx="1945185" cy="18195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8195"/>
          <a:stretch/>
        </p:blipFill>
        <p:spPr>
          <a:xfrm>
            <a:off x="214775" y="2099788"/>
            <a:ext cx="4685300" cy="16180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976126"/>
            <a:ext cx="35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  <a:endParaRPr lang="en-US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377" y="3774332"/>
            <a:ext cx="3062323" cy="49846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181" y="3923575"/>
            <a:ext cx="347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455" y="5405298"/>
            <a:ext cx="378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229" y="6887021"/>
            <a:ext cx="33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</a:t>
            </a:r>
            <a:endParaRPr lang="en-US" sz="24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93018" y="3791932"/>
            <a:ext cx="4407057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25951" y="3736531"/>
            <a:ext cx="53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PD-1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158430" y="5402759"/>
            <a:ext cx="2624270" cy="15138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01943" y="5402759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CD38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158430" y="7142519"/>
            <a:ext cx="2624270" cy="15138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01048" y="7142519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CD69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158430" y="8758989"/>
            <a:ext cx="262427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26943" y="8754592"/>
            <a:ext cx="5209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Tim3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2937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Cancer Research UK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Hoare</dc:creator>
  <cp:lastModifiedBy>Matthew Hoare</cp:lastModifiedBy>
  <cp:revision>4</cp:revision>
  <dcterms:created xsi:type="dcterms:W3CDTF">2012-10-12T15:28:51Z</dcterms:created>
  <dcterms:modified xsi:type="dcterms:W3CDTF">2012-11-06T22:03:06Z</dcterms:modified>
</cp:coreProperties>
</file>