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5EB5-13FF-4FAC-92FD-4871E8D54F24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E0159-2B7F-425C-8972-B6E2DA2D9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CAC98-CEFF-4E25-827D-C0868777EB54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5023C-4653-4BA8-99D2-FDE5E3FB9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3713-1D59-47F1-8AAA-AF193F2694D9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D5923-6A46-45D6-9B8B-806A3CB0D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4B46-B287-4999-BF6F-087023745CAB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BD327-AB4C-4B94-B5F7-2E49D0E4A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B3BAA-0FB5-4D1A-A8A4-A3DA01A5185D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76019-AD71-43A4-BF85-2F767F9C2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FE179-C5E0-4977-AB6D-1C7C6089E7CD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29599-9EFF-415B-A2F5-BDFF503A9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94954-FC43-471E-AEBE-02865DCF6F2D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2F82-3207-4B2C-8170-5F1B93DAF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E98E-231F-4B84-AFB7-884EA02DA412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DCD13-A58C-445F-A8F4-56C64B437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4FF91-DE6C-4906-ACE9-B8853032304B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2AB0-9CFB-4959-98D1-D5373FFBF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CE90-9B72-46A7-9FFD-79DF3BE0A27C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1F136-3950-4996-9400-C1A84D49F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F8F76-46F1-44FB-A556-3C2AE5C098CE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A266-8764-47EE-A534-D6D5670D2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EA30AF-11DC-435F-82E5-8C9F4FD99F82}" type="datetimeFigureOut">
              <a:rPr lang="en-US"/>
              <a:pPr>
                <a:defRPr/>
              </a:pPr>
              <a:t>07/11/2012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0DD6AC-480A-48CF-8D7E-B04656EF1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0"/>
          <p:cNvSpPr txBox="1">
            <a:spLocks noChangeArrowheads="1"/>
          </p:cNvSpPr>
          <p:nvPr/>
        </p:nvSpPr>
        <p:spPr bwMode="auto">
          <a:xfrm>
            <a:off x="0" y="1"/>
            <a:ext cx="3509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Calibri" pitchFamily="34" charset="0"/>
              </a:rPr>
              <a:t>A</a:t>
            </a:r>
            <a:endParaRPr lang="en-US" sz="1200" b="1" dirty="0">
              <a:latin typeface="Calibri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92913" y="230057"/>
            <a:ext cx="2496491" cy="2360760"/>
            <a:chOff x="5433562" y="357166"/>
            <a:chExt cx="2853214" cy="2913622"/>
          </a:xfrm>
        </p:grpSpPr>
        <p:pic>
          <p:nvPicPr>
            <p:cNvPr id="9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57884" y="357166"/>
              <a:ext cx="2428892" cy="242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4572009" y="1714480"/>
              <a:ext cx="242887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786447" y="2928917"/>
              <a:ext cx="2419350" cy="952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5"/>
            <p:cNvSpPr txBox="1">
              <a:spLocks noChangeArrowheads="1"/>
            </p:cNvSpPr>
            <p:nvPr/>
          </p:nvSpPr>
          <p:spPr bwMode="auto">
            <a:xfrm>
              <a:off x="6643697" y="2928919"/>
              <a:ext cx="663964" cy="341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cs typeface="Arial" charset="0"/>
                </a:rPr>
                <a:t>Stat1</a:t>
              </a:r>
              <a:endParaRPr lang="en-US" sz="1200" dirty="0"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rot="16200000">
              <a:off x="5119563" y="1509232"/>
              <a:ext cx="979754" cy="351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dirty="0">
                  <a:cs typeface="Arial" charset="0"/>
                </a:rPr>
                <a:t>γ</a:t>
              </a:r>
              <a:r>
                <a:rPr lang="en-GB" sz="1400" dirty="0" smtClean="0">
                  <a:cs typeface="Arial" charset="0"/>
                </a:rPr>
                <a:t>-H2AX</a:t>
              </a:r>
              <a:endParaRPr lang="en-US" sz="1400" dirty="0">
                <a:cs typeface="Arial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819400" y="0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2438400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9400" y="2438400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D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 descr="1 - Supp fig 2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512"/>
            <a:ext cx="6156893" cy="48245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Graeme Alexander</dc:creator>
  <cp:lastModifiedBy>Matthew Hoare</cp:lastModifiedBy>
  <cp:revision>11</cp:revision>
  <dcterms:created xsi:type="dcterms:W3CDTF">2010-12-03T11:31:33Z</dcterms:created>
  <dcterms:modified xsi:type="dcterms:W3CDTF">2012-11-07T20:03:08Z</dcterms:modified>
</cp:coreProperties>
</file>