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38950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80" y="64"/>
      </p:cViewPr>
      <p:guideLst>
        <p:guide orient="horz" pos="2722"/>
        <p:guide pos="21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921" y="2684237"/>
            <a:ext cx="5813108" cy="1852164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5843" y="4896432"/>
            <a:ext cx="4787265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5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0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8239" y="346032"/>
            <a:ext cx="1538764" cy="7372651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1947" y="346032"/>
            <a:ext cx="4502309" cy="737265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5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4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230" y="5552491"/>
            <a:ext cx="5813108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230" y="3662325"/>
            <a:ext cx="5813108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8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1948" y="2016179"/>
            <a:ext cx="3020536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6466" y="2016179"/>
            <a:ext cx="3020536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8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47" y="1934171"/>
            <a:ext cx="3021724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1947" y="2740242"/>
            <a:ext cx="3021724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4092" y="1934171"/>
            <a:ext cx="302291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4092" y="2740242"/>
            <a:ext cx="302291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0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6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20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48" y="344031"/>
            <a:ext cx="2249967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839" y="344031"/>
            <a:ext cx="3823163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948" y="1808160"/>
            <a:ext cx="2249967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2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482" y="6048534"/>
            <a:ext cx="4103370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482" y="772068"/>
            <a:ext cx="4103370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0482" y="6762598"/>
            <a:ext cx="4103370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5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48" y="346031"/>
            <a:ext cx="6155055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48" y="2016179"/>
            <a:ext cx="6155055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1948" y="8008708"/>
            <a:ext cx="1595755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146BB-7429-B94F-89D7-255500BFB137}" type="datetimeFigureOut">
              <a:rPr lang="en-US" smtClean="0"/>
              <a:t>21/12/2012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6641" y="8008708"/>
            <a:ext cx="216566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01248" y="8008708"/>
            <a:ext cx="1595755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B5D0F-A0A4-7040-891A-B0A02C721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8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Fig S1 a-c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7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94701" y="82946"/>
            <a:ext cx="4672171" cy="2816500"/>
            <a:chOff x="-13444" y="531679"/>
            <a:chExt cx="9345386" cy="5633625"/>
          </a:xfrm>
        </p:grpSpPr>
        <p:pic>
          <p:nvPicPr>
            <p:cNvPr id="5" name="Picture 4" descr="V1_CorrMatrix_N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444" y="548680"/>
              <a:ext cx="9345386" cy="56166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1403648" y="1340768"/>
              <a:ext cx="1512168" cy="1008112"/>
            </a:xfrm>
            <a:prstGeom prst="rect">
              <a:avLst/>
            </a:prstGeom>
            <a:noFill/>
            <a:ln w="28575" cmpd="sng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15816" y="2348880"/>
              <a:ext cx="1440160" cy="100811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355976" y="3356992"/>
              <a:ext cx="1512168" cy="1008112"/>
            </a:xfrm>
            <a:prstGeom prst="rect">
              <a:avLst/>
            </a:prstGeom>
            <a:noFill/>
            <a:ln w="28575" cmpd="sng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8144" y="4365104"/>
              <a:ext cx="1512168" cy="1008112"/>
            </a:xfrm>
            <a:prstGeom prst="rect">
              <a:avLst/>
            </a:prstGeom>
            <a:noFill/>
            <a:ln w="28575"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31640" y="971435"/>
              <a:ext cx="6048672" cy="400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F/F  K/K  R/R P/P  </a:t>
              </a: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F/K  K/F  R/P P/R</a:t>
              </a:r>
              <a:r>
                <a:rPr lang="en-US" sz="700" b="1" dirty="0" smtClean="0">
                  <a:latin typeface="Arial"/>
                  <a:cs typeface="Arial"/>
                </a:rPr>
                <a:t>  </a:t>
              </a: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F/-  K/-  R/-  P/-  </a:t>
              </a:r>
              <a:r>
                <a:rPr lang="en-US" sz="700" b="1" dirty="0" smtClean="0">
                  <a:latin typeface="Arial"/>
                  <a:cs typeface="Arial"/>
                </a:rPr>
                <a:t>-/F  -/K  -/R  -/P </a:t>
              </a:r>
              <a:endParaRPr lang="en-US" sz="700" b="1" dirty="0">
                <a:solidFill>
                  <a:srgbClr val="F20016"/>
                </a:solidFill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43609" y="908720"/>
              <a:ext cx="216024" cy="4608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87624" y="5445224"/>
              <a:ext cx="6768752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3568" y="620688"/>
              <a:ext cx="6480720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42842" y="1187479"/>
              <a:ext cx="744743" cy="4314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F/F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K/K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R/R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P/</a:t>
              </a:r>
              <a:r>
                <a:rPr lang="en-US" sz="700" b="1" dirty="0">
                  <a:solidFill>
                    <a:srgbClr val="00F153"/>
                  </a:solidFill>
                  <a:latin typeface="Arial"/>
                  <a:cs typeface="Arial"/>
                </a:rPr>
                <a:t>P</a:t>
              </a: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F/K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K/F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R/P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P/R</a:t>
              </a:r>
              <a:r>
                <a:rPr lang="en-US" sz="700" b="1" dirty="0" smtClean="0">
                  <a:latin typeface="Arial"/>
                  <a:cs typeface="Arial"/>
                </a:rPr>
                <a:t>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F/-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K/-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R/-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P/-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-/F 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-/K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-/R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-/P </a:t>
              </a:r>
              <a:endParaRPr lang="en-US" sz="700" b="1" dirty="0">
                <a:solidFill>
                  <a:srgbClr val="F20016"/>
                </a:solidFill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07904" y="531679"/>
              <a:ext cx="1728191" cy="554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V1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94701" y="2687006"/>
            <a:ext cx="4672652" cy="2808740"/>
            <a:chOff x="-14400" y="547200"/>
            <a:chExt cx="9346342" cy="5618104"/>
          </a:xfrm>
        </p:grpSpPr>
        <p:pic>
          <p:nvPicPr>
            <p:cNvPr id="29" name="Picture 28" descr="V1_CorrMatrix_N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444" y="548680"/>
              <a:ext cx="9345386" cy="56166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30" name="Picture 29" descr="V2_CorrMatrix_NN.png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400" y="547200"/>
              <a:ext cx="9345600" cy="561600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1403648" y="1340768"/>
              <a:ext cx="1512168" cy="1008112"/>
            </a:xfrm>
            <a:prstGeom prst="rect">
              <a:avLst/>
            </a:prstGeom>
            <a:noFill/>
            <a:ln w="28575" cmpd="sng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15816" y="2348880"/>
              <a:ext cx="1440160" cy="100811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355976" y="3356992"/>
              <a:ext cx="1512168" cy="1008112"/>
            </a:xfrm>
            <a:prstGeom prst="rect">
              <a:avLst/>
            </a:prstGeom>
            <a:noFill/>
            <a:ln w="28575" cmpd="sng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868144" y="4365104"/>
              <a:ext cx="1512168" cy="1008112"/>
            </a:xfrm>
            <a:prstGeom prst="rect">
              <a:avLst/>
            </a:prstGeom>
            <a:noFill/>
            <a:ln w="28575"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31639" y="971437"/>
              <a:ext cx="6048672" cy="400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F/F  K/K  R/R P/P  </a:t>
              </a: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F/K  K/F  R/P P/R</a:t>
              </a:r>
              <a:r>
                <a:rPr lang="en-US" sz="700" b="1" dirty="0" smtClean="0">
                  <a:latin typeface="Arial"/>
                  <a:cs typeface="Arial"/>
                </a:rPr>
                <a:t>  </a:t>
              </a: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F/-  K/-  R/-  P/-  </a:t>
              </a:r>
              <a:r>
                <a:rPr lang="en-US" sz="700" b="1" dirty="0" smtClean="0">
                  <a:latin typeface="Arial"/>
                  <a:cs typeface="Arial"/>
                </a:rPr>
                <a:t>-/F  -/K  -/R  -/P </a:t>
              </a:r>
              <a:endParaRPr lang="en-US" sz="700" b="1" dirty="0">
                <a:solidFill>
                  <a:srgbClr val="F20016"/>
                </a:solidFill>
                <a:latin typeface="Arial"/>
                <a:cs typeface="Arial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43609" y="908720"/>
              <a:ext cx="216024" cy="4608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187624" y="5445224"/>
              <a:ext cx="6768752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83568" y="620688"/>
              <a:ext cx="6480720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48883" y="1192478"/>
              <a:ext cx="836785" cy="4314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F/F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K/K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R/R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P/</a:t>
              </a:r>
              <a:r>
                <a:rPr lang="en-US" sz="700" b="1" dirty="0">
                  <a:solidFill>
                    <a:srgbClr val="00F153"/>
                  </a:solidFill>
                  <a:latin typeface="Arial"/>
                  <a:cs typeface="Arial"/>
                </a:rPr>
                <a:t>P</a:t>
              </a: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F/K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K/F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R/P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P/R</a:t>
              </a:r>
              <a:r>
                <a:rPr lang="en-US" sz="700" b="1" dirty="0" smtClean="0">
                  <a:latin typeface="Arial"/>
                  <a:cs typeface="Arial"/>
                </a:rPr>
                <a:t>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F/-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K/-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R/-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P/-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-/F 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-/K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-/R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-/P </a:t>
              </a:r>
              <a:endParaRPr lang="en-US" sz="700" b="1" dirty="0">
                <a:solidFill>
                  <a:srgbClr val="F20016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07903" y="557082"/>
              <a:ext cx="1728192" cy="554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V2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54" name="Group 53"/>
          <p:cNvGrpSpPr>
            <a:grpSpLocks noChangeAspect="1"/>
          </p:cNvGrpSpPr>
          <p:nvPr/>
        </p:nvGrpSpPr>
        <p:grpSpPr>
          <a:xfrm>
            <a:off x="511791" y="5294346"/>
            <a:ext cx="4672652" cy="2816500"/>
            <a:chOff x="-14400" y="531679"/>
            <a:chExt cx="9346342" cy="5633625"/>
          </a:xfrm>
        </p:grpSpPr>
        <p:pic>
          <p:nvPicPr>
            <p:cNvPr id="55" name="Picture 54" descr="V1_CorrMatrix_N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444" y="548680"/>
              <a:ext cx="9345386" cy="56166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56" name="Picture 55" descr="V3_CorrMatrix_NN.png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400" y="547200"/>
              <a:ext cx="9345600" cy="5616000"/>
            </a:xfrm>
            <a:prstGeom prst="rect">
              <a:avLst/>
            </a:prstGeom>
          </p:spPr>
        </p:pic>
        <p:sp>
          <p:nvSpPr>
            <p:cNvPr id="57" name="Rectangle 56"/>
            <p:cNvSpPr/>
            <p:nvPr/>
          </p:nvSpPr>
          <p:spPr>
            <a:xfrm>
              <a:off x="1403648" y="1340768"/>
              <a:ext cx="1512168" cy="1008112"/>
            </a:xfrm>
            <a:prstGeom prst="rect">
              <a:avLst/>
            </a:prstGeom>
            <a:noFill/>
            <a:ln w="28575" cmpd="sng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15816" y="2348880"/>
              <a:ext cx="1440160" cy="100811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355976" y="3356992"/>
              <a:ext cx="1512168" cy="1008112"/>
            </a:xfrm>
            <a:prstGeom prst="rect">
              <a:avLst/>
            </a:prstGeom>
            <a:noFill/>
            <a:ln w="28575" cmpd="sng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868144" y="4365104"/>
              <a:ext cx="1512168" cy="1008112"/>
            </a:xfrm>
            <a:prstGeom prst="rect">
              <a:avLst/>
            </a:prstGeom>
            <a:noFill/>
            <a:ln w="28575"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331639" y="971437"/>
              <a:ext cx="6048672" cy="400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F/F  K/K  R/R P/P  </a:t>
              </a: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F/K  K/F  R/P P/R</a:t>
              </a:r>
              <a:r>
                <a:rPr lang="en-US" sz="700" b="1" dirty="0" smtClean="0">
                  <a:latin typeface="Arial"/>
                  <a:cs typeface="Arial"/>
                </a:rPr>
                <a:t>  </a:t>
              </a: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F/-  K/-  R/-  P/-  </a:t>
              </a:r>
              <a:r>
                <a:rPr lang="en-US" sz="700" b="1" dirty="0" smtClean="0">
                  <a:latin typeface="Arial"/>
                  <a:cs typeface="Arial"/>
                </a:rPr>
                <a:t>-/F  -/K  -/R  -/P </a:t>
              </a:r>
              <a:endParaRPr lang="en-US" sz="700" b="1" dirty="0">
                <a:solidFill>
                  <a:srgbClr val="F20016"/>
                </a:solidFill>
                <a:latin typeface="Arial"/>
                <a:cs typeface="Arial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043609" y="908720"/>
              <a:ext cx="216024" cy="46085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187624" y="5445224"/>
              <a:ext cx="6768752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83568" y="620688"/>
              <a:ext cx="6480720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50039" y="1217880"/>
              <a:ext cx="683212" cy="4314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F/F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K/K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R/R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P/</a:t>
              </a:r>
              <a:r>
                <a:rPr lang="en-US" sz="700" b="1" dirty="0">
                  <a:solidFill>
                    <a:srgbClr val="00F153"/>
                  </a:solidFill>
                  <a:latin typeface="Arial"/>
                  <a:cs typeface="Arial"/>
                </a:rPr>
                <a:t>P</a:t>
              </a:r>
              <a:r>
                <a:rPr lang="en-US" sz="700" b="1" dirty="0" smtClean="0">
                  <a:solidFill>
                    <a:srgbClr val="00F153"/>
                  </a:solidFill>
                  <a:latin typeface="Arial"/>
                  <a:cs typeface="Arial"/>
                </a:rPr>
                <a:t>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F/K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K/F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R/P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F20016"/>
                  </a:solidFill>
                  <a:latin typeface="Arial"/>
                  <a:cs typeface="Arial"/>
                </a:rPr>
                <a:t>P/R</a:t>
              </a:r>
              <a:r>
                <a:rPr lang="en-US" sz="700" b="1" dirty="0" smtClean="0">
                  <a:latin typeface="Arial"/>
                  <a:cs typeface="Arial"/>
                </a:rPr>
                <a:t>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F/-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K/-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R/-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P/-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-/F 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-/K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-/R   </a:t>
              </a:r>
            </a:p>
            <a:p>
              <a:pPr>
                <a:lnSpc>
                  <a:spcPct val="120000"/>
                </a:lnSpc>
              </a:pPr>
              <a:r>
                <a:rPr lang="en-US" sz="700" b="1" dirty="0" smtClean="0">
                  <a:latin typeface="Arial"/>
                  <a:cs typeface="Arial"/>
                </a:rPr>
                <a:t>-/P </a:t>
              </a:r>
              <a:endParaRPr lang="en-US" sz="700" b="1" dirty="0">
                <a:solidFill>
                  <a:srgbClr val="F20016"/>
                </a:solidFill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707903" y="531679"/>
              <a:ext cx="1728192" cy="554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V3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4672003" y="1348880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r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672003" y="4015546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r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72003" y="6630646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r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6800" y="95791"/>
            <a:ext cx="86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a)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9900" y="2687006"/>
            <a:ext cx="86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6800" y="5302846"/>
            <a:ext cx="86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/>
                <a:cs typeface="Arial"/>
              </a:rPr>
              <a:t>c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141953" y="376650"/>
            <a:ext cx="1512168" cy="936104"/>
            <a:chOff x="4211960" y="1340768"/>
            <a:chExt cx="1512168" cy="936104"/>
          </a:xfrm>
        </p:grpSpPr>
        <p:sp>
          <p:nvSpPr>
            <p:cNvPr id="47" name="Rectangle 46"/>
            <p:cNvSpPr/>
            <p:nvPr/>
          </p:nvSpPr>
          <p:spPr>
            <a:xfrm>
              <a:off x="4211960" y="1340768"/>
              <a:ext cx="1512168" cy="93610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283968" y="1412776"/>
              <a:ext cx="288032" cy="144016"/>
            </a:xfrm>
            <a:prstGeom prst="rect">
              <a:avLst/>
            </a:prstGeom>
            <a:solidFill>
              <a:srgbClr val="00F153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283968" y="1628800"/>
              <a:ext cx="288032" cy="144016"/>
            </a:xfrm>
            <a:prstGeom prst="rect">
              <a:avLst/>
            </a:prstGeom>
            <a:solidFill>
              <a:srgbClr val="F20016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83968" y="1844824"/>
              <a:ext cx="288032" cy="144016"/>
            </a:xfrm>
            <a:prstGeom prst="rect">
              <a:avLst/>
            </a:prstGeom>
            <a:solidFill>
              <a:srgbClr val="E5E5E5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83968" y="2060848"/>
              <a:ext cx="288032" cy="144016"/>
            </a:xfrm>
            <a:prstGeom prst="rect">
              <a:avLst/>
            </a:prstGeom>
            <a:solidFill>
              <a:srgbClr val="7F7F7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44008" y="1340768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AV congruent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644008" y="1556792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AV incongruent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644008" y="1772816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Visual Only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644008" y="1988840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Audio Only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956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313</Words>
  <Application>Microsoft Macintosh PowerPoint</Application>
  <PresentationFormat>Custom</PresentationFormat>
  <Paragraphs>65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Fig S1 a-c</vt:lpstr>
      <vt:lpstr>PowerPoint Presentation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 S1 a-c</dc:title>
  <dc:creator>Ben de Haas</dc:creator>
  <cp:lastModifiedBy>Ben de Haas</cp:lastModifiedBy>
  <cp:revision>6</cp:revision>
  <dcterms:created xsi:type="dcterms:W3CDTF">2012-12-21T12:50:03Z</dcterms:created>
  <dcterms:modified xsi:type="dcterms:W3CDTF">2012-12-21T14:22:45Z</dcterms:modified>
</cp:coreProperties>
</file>