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2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58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1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6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601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009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65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876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81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429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527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8E7DC-6398-4905-A8C5-4AC6749FDA52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53BCF-FB57-4E16-8B63-C4B4E9EEDD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55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 smtClean="0"/>
              <a:t>A) Markers </a:t>
            </a:r>
            <a:r>
              <a:rPr lang="en-US" sz="2000" dirty="0"/>
              <a:t>on the body </a:t>
            </a:r>
            <a:r>
              <a:rPr lang="en-US" sz="2000" dirty="0" smtClean="0"/>
              <a:t>surface.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6600027" cy="512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8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 smtClean="0"/>
              <a:t>B) Screenshot </a:t>
            </a:r>
            <a:r>
              <a:rPr lang="en-US" sz="2000" dirty="0"/>
              <a:t>of motion (vector data</a:t>
            </a:r>
            <a:r>
              <a:rPr lang="en-US" sz="2000" dirty="0" smtClean="0"/>
              <a:t>).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089891"/>
            <a:ext cx="8001000" cy="564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04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dirty="0"/>
              <a:t>C</a:t>
            </a:r>
            <a:r>
              <a:rPr lang="en-US" sz="2000" dirty="0" smtClean="0"/>
              <a:t>) Questionnaire </a:t>
            </a:r>
            <a:r>
              <a:rPr lang="en-US" sz="2000" dirty="0"/>
              <a:t>on the “Learning management system” 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37619"/>
            <a:ext cx="6249548" cy="5344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785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28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A) Markers on the body surface.</vt:lpstr>
      <vt:lpstr>B) Screenshot of motion (vector data).</vt:lpstr>
      <vt:lpstr>C) Questionnaire on the “Learning management system” 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Ryo</dc:creator>
  <cp:lastModifiedBy>Ryo</cp:lastModifiedBy>
  <cp:revision>6</cp:revision>
  <dcterms:created xsi:type="dcterms:W3CDTF">2012-05-14T02:16:19Z</dcterms:created>
  <dcterms:modified xsi:type="dcterms:W3CDTF">2012-05-14T06:12:56Z</dcterms:modified>
</cp:coreProperties>
</file>