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04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13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42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54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1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74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299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41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699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07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82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20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42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241538" y="3509729"/>
            <a:ext cx="8483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Pull down</a:t>
            </a:r>
            <a:endParaRPr lang="ko-KR" altLang="en-US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104" y="3820884"/>
            <a:ext cx="1689030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62669" y="4983518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MBP</a:t>
            </a:r>
            <a:endParaRPr lang="ko-KR" alt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484784" y="3923548"/>
            <a:ext cx="8947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MBP-PIF4</a:t>
            </a:r>
            <a:endParaRPr lang="ko-KR" altLang="en-US" sz="1200" dirty="0"/>
          </a:p>
        </p:txBody>
      </p:sp>
      <p:cxnSp>
        <p:nvCxnSpPr>
          <p:cNvPr id="7" name="직선 화살표 연결선 6"/>
          <p:cNvCxnSpPr/>
          <p:nvPr/>
        </p:nvCxnSpPr>
        <p:spPr>
          <a:xfrm>
            <a:off x="2350592" y="4056106"/>
            <a:ext cx="4901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화살표 연결선 8"/>
          <p:cNvCxnSpPr/>
          <p:nvPr/>
        </p:nvCxnSpPr>
        <p:spPr>
          <a:xfrm>
            <a:off x="2349837" y="5117028"/>
            <a:ext cx="4901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2519112" y="374887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47104" y="5405899"/>
            <a:ext cx="17091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pulled down by GST-PAR1</a:t>
            </a:r>
            <a:endParaRPr lang="ko-KR" altLang="en-US" sz="1000" dirty="0"/>
          </a:p>
        </p:txBody>
      </p:sp>
      <p:cxnSp>
        <p:nvCxnSpPr>
          <p:cNvPr id="13" name="직선 연결선 12"/>
          <p:cNvCxnSpPr/>
          <p:nvPr/>
        </p:nvCxnSpPr>
        <p:spPr>
          <a:xfrm>
            <a:off x="3329014" y="3748876"/>
            <a:ext cx="6480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81669" y="349774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Input</a:t>
            </a:r>
            <a:endParaRPr lang="ko-KR" altLang="en-US" sz="1200" dirty="0"/>
          </a:p>
        </p:txBody>
      </p:sp>
      <p:sp>
        <p:nvSpPr>
          <p:cNvPr id="2" name="직사각형 1"/>
          <p:cNvSpPr/>
          <p:nvPr/>
        </p:nvSpPr>
        <p:spPr>
          <a:xfrm>
            <a:off x="659842" y="6012160"/>
            <a:ext cx="56494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/>
              <a:t>Supplementary Figure 1. In vitro pull-down </a:t>
            </a:r>
            <a:r>
              <a:rPr lang="en-US" altLang="ko-KR" sz="1000" b="1" dirty="0"/>
              <a:t>assay shows </a:t>
            </a:r>
            <a:r>
              <a:rPr lang="en-US" altLang="ko-KR" sz="1000" b="1" dirty="0" smtClean="0"/>
              <a:t>specific interaction </a:t>
            </a:r>
            <a:r>
              <a:rPr lang="en-US" altLang="ko-KR" sz="1000" b="1" dirty="0"/>
              <a:t>between PAR1 and PIF4. </a:t>
            </a:r>
            <a:endParaRPr lang="en-US" altLang="ko-KR" sz="1000" b="1" dirty="0" smtClean="0"/>
          </a:p>
          <a:p>
            <a:r>
              <a:rPr lang="en-US" altLang="ko-KR" sz="1000" dirty="0" smtClean="0"/>
              <a:t>MBP </a:t>
            </a:r>
            <a:r>
              <a:rPr lang="en-US" altLang="ko-KR" sz="1000" dirty="0"/>
              <a:t>or </a:t>
            </a:r>
            <a:r>
              <a:rPr lang="en-US" altLang="ko-KR" sz="1000" dirty="0" smtClean="0"/>
              <a:t>MBP-PIF4 </a:t>
            </a:r>
            <a:r>
              <a:rPr lang="en-US" altLang="ko-KR" sz="1000" dirty="0"/>
              <a:t>was pulled down by </a:t>
            </a:r>
            <a:r>
              <a:rPr lang="en-US" altLang="ko-KR" sz="1000" dirty="0" smtClean="0"/>
              <a:t>GST-PAR1 </a:t>
            </a:r>
            <a:r>
              <a:rPr lang="en-US" altLang="ko-KR" sz="1000" dirty="0"/>
              <a:t>immobilized on </a:t>
            </a:r>
            <a:r>
              <a:rPr lang="en-US" altLang="ko-KR" sz="1000" dirty="0" smtClean="0"/>
              <a:t>glutathione </a:t>
            </a:r>
            <a:r>
              <a:rPr lang="en-US" altLang="ko-KR" sz="1000" dirty="0"/>
              <a:t>beads. Proteins bound to </a:t>
            </a:r>
            <a:r>
              <a:rPr lang="en-US" altLang="ko-KR" sz="1000" dirty="0" smtClean="0"/>
              <a:t>GST-PAR1 </a:t>
            </a:r>
            <a:r>
              <a:rPr lang="en-US" altLang="ko-KR" sz="1000" dirty="0"/>
              <a:t>were detected by </a:t>
            </a:r>
            <a:r>
              <a:rPr lang="en-US" altLang="ko-KR" sz="1000" dirty="0" err="1"/>
              <a:t>immunoblotting</a:t>
            </a:r>
            <a:r>
              <a:rPr lang="en-US" altLang="ko-KR" sz="1000" dirty="0"/>
              <a:t> using </a:t>
            </a:r>
            <a:r>
              <a:rPr lang="en-US" altLang="ko-KR" sz="1000" dirty="0" smtClean="0"/>
              <a:t>anti-MBP </a:t>
            </a:r>
            <a:r>
              <a:rPr lang="en-US" altLang="ko-KR" sz="1000" dirty="0"/>
              <a:t>antibody. </a:t>
            </a:r>
            <a:r>
              <a:rPr lang="en-US" altLang="ko-KR" sz="1000" dirty="0" smtClean="0"/>
              <a:t>Only MBP-PIF4, but not MBP alone, was </a:t>
            </a:r>
            <a:r>
              <a:rPr lang="en-US" altLang="ko-KR" sz="1000" dirty="0" err="1" smtClean="0"/>
              <a:t>pullded</a:t>
            </a:r>
            <a:r>
              <a:rPr lang="en-US" altLang="ko-KR" sz="1000" dirty="0" smtClean="0"/>
              <a:t> down by GST-PAR1 suggesting specific interaction between PAR1 and PIF4. </a:t>
            </a:r>
            <a:endParaRPr lang="ko-KR" altLang="ko-KR" sz="1000" dirty="0"/>
          </a:p>
        </p:txBody>
      </p:sp>
    </p:spTree>
    <p:extLst>
      <p:ext uri="{BB962C8B-B14F-4D97-AF65-F5344CB8AC3E}">
        <p14:creationId xmlns:p14="http://schemas.microsoft.com/office/powerpoint/2010/main" val="102709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K">
      <a:majorFont>
        <a:latin typeface="Helvetica"/>
        <a:ea typeface="helvetica"/>
        <a:cs typeface=""/>
      </a:majorFont>
      <a:minorFont>
        <a:latin typeface="Helvetica"/>
        <a:ea typeface="helvetic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화면 슬라이드 쇼(4:3)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Eunkyoo Oh</dc:creator>
  <cp:lastModifiedBy>Eunkyoo Oh</cp:lastModifiedBy>
  <cp:revision>1</cp:revision>
  <dcterms:created xsi:type="dcterms:W3CDTF">2012-01-20T07:57:26Z</dcterms:created>
  <dcterms:modified xsi:type="dcterms:W3CDTF">2012-01-20T07:58:11Z</dcterms:modified>
</cp:coreProperties>
</file>