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54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NG\SkyDrive\Fine%20mapping%20and%20cytoplasmic%20analysis\11-7-2012\11-7%20%202006,%202008%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86351706036746"/>
          <c:y val="1.9837759250681899E-2"/>
          <c:w val="0.83597581552305966"/>
          <c:h val="0.93922816633214967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cat>
            <c:strRef>
              <c:f>着粒数!$A$3:$A$32</c:f>
              <c:strCache>
                <c:ptCount val="30"/>
                <c:pt idx="0">
                  <c:v>A1/R1</c:v>
                </c:pt>
                <c:pt idx="1">
                  <c:v>A2/R1</c:v>
                </c:pt>
                <c:pt idx="2">
                  <c:v>A3/R1</c:v>
                </c:pt>
                <c:pt idx="3">
                  <c:v>A4/R1</c:v>
                </c:pt>
                <c:pt idx="4">
                  <c:v>A5/R1</c:v>
                </c:pt>
                <c:pt idx="5">
                  <c:v>A6/R1</c:v>
                </c:pt>
                <c:pt idx="6">
                  <c:v>A1/R2</c:v>
                </c:pt>
                <c:pt idx="7">
                  <c:v>A2/R2</c:v>
                </c:pt>
                <c:pt idx="8">
                  <c:v>A3/R2</c:v>
                </c:pt>
                <c:pt idx="9">
                  <c:v>A4/R2</c:v>
                </c:pt>
                <c:pt idx="10">
                  <c:v>A5/R2</c:v>
                </c:pt>
                <c:pt idx="11">
                  <c:v>A6/R2</c:v>
                </c:pt>
                <c:pt idx="12">
                  <c:v>A1/R3</c:v>
                </c:pt>
                <c:pt idx="13">
                  <c:v>A2/R3</c:v>
                </c:pt>
                <c:pt idx="14">
                  <c:v>A3/R3</c:v>
                </c:pt>
                <c:pt idx="15">
                  <c:v>A4/R3</c:v>
                </c:pt>
                <c:pt idx="16">
                  <c:v>A5/R3</c:v>
                </c:pt>
                <c:pt idx="17">
                  <c:v>A6/R3</c:v>
                </c:pt>
                <c:pt idx="18">
                  <c:v>A1/R4</c:v>
                </c:pt>
                <c:pt idx="19">
                  <c:v>A2/R4</c:v>
                </c:pt>
                <c:pt idx="20">
                  <c:v>A3/R4</c:v>
                </c:pt>
                <c:pt idx="21">
                  <c:v>A4/R4</c:v>
                </c:pt>
                <c:pt idx="22">
                  <c:v>A5/R4</c:v>
                </c:pt>
                <c:pt idx="23">
                  <c:v>A6/R4</c:v>
                </c:pt>
                <c:pt idx="24">
                  <c:v>A1/R5</c:v>
                </c:pt>
                <c:pt idx="25">
                  <c:v>A2/R5</c:v>
                </c:pt>
                <c:pt idx="26">
                  <c:v>A3/R5</c:v>
                </c:pt>
                <c:pt idx="27">
                  <c:v>A4/R5</c:v>
                </c:pt>
                <c:pt idx="28">
                  <c:v>A5/R5</c:v>
                </c:pt>
                <c:pt idx="29">
                  <c:v>A6/R5</c:v>
                </c:pt>
              </c:strCache>
            </c:strRef>
          </c:cat>
          <c:val>
            <c:numRef>
              <c:f>着粒数!$E$3:$E$32</c:f>
              <c:numCache>
                <c:formatCode>0.00_ </c:formatCode>
                <c:ptCount val="30"/>
                <c:pt idx="0">
                  <c:v>200.54152937646782</c:v>
                </c:pt>
                <c:pt idx="1">
                  <c:v>201.09924078526265</c:v>
                </c:pt>
                <c:pt idx="2">
                  <c:v>208.73528379304935</c:v>
                </c:pt>
                <c:pt idx="3">
                  <c:v>208.6524625596584</c:v>
                </c:pt>
                <c:pt idx="4">
                  <c:v>191.29169634245747</c:v>
                </c:pt>
                <c:pt idx="5">
                  <c:v>204.63174368439141</c:v>
                </c:pt>
                <c:pt idx="6">
                  <c:v>187.49953030884967</c:v>
                </c:pt>
                <c:pt idx="7">
                  <c:v>189.01110723858861</c:v>
                </c:pt>
                <c:pt idx="8">
                  <c:v>182.99359889963566</c:v>
                </c:pt>
                <c:pt idx="9">
                  <c:v>183.31591695501734</c:v>
                </c:pt>
                <c:pt idx="10">
                  <c:v>194.69142147542371</c:v>
                </c:pt>
                <c:pt idx="11">
                  <c:v>184.74957506327283</c:v>
                </c:pt>
                <c:pt idx="12">
                  <c:v>202.88990977209582</c:v>
                </c:pt>
                <c:pt idx="13">
                  <c:v>190.96238818113522</c:v>
                </c:pt>
                <c:pt idx="14">
                  <c:v>195.39647146200332</c:v>
                </c:pt>
                <c:pt idx="15">
                  <c:v>207.72456506907722</c:v>
                </c:pt>
                <c:pt idx="16">
                  <c:v>201.71446728784565</c:v>
                </c:pt>
                <c:pt idx="17">
                  <c:v>202.41473002356318</c:v>
                </c:pt>
                <c:pt idx="18">
                  <c:v>203.11505140123052</c:v>
                </c:pt>
                <c:pt idx="19">
                  <c:v>207.53420541854493</c:v>
                </c:pt>
                <c:pt idx="20">
                  <c:v>197.13016588118333</c:v>
                </c:pt>
                <c:pt idx="21">
                  <c:v>215.60218161257936</c:v>
                </c:pt>
                <c:pt idx="22">
                  <c:v>194.59928140997147</c:v>
                </c:pt>
                <c:pt idx="23">
                  <c:v>197.96450391793482</c:v>
                </c:pt>
                <c:pt idx="24">
                  <c:v>199.93167852607385</c:v>
                </c:pt>
                <c:pt idx="25">
                  <c:v>211.14578144959765</c:v>
                </c:pt>
                <c:pt idx="26">
                  <c:v>197.31580556625633</c:v>
                </c:pt>
                <c:pt idx="27">
                  <c:v>212.49459404616559</c:v>
                </c:pt>
                <c:pt idx="28">
                  <c:v>214.02200626216464</c:v>
                </c:pt>
                <c:pt idx="29">
                  <c:v>206.85276851811622</c:v>
                </c:pt>
              </c:numCache>
            </c:numRef>
          </c:val>
        </c:ser>
        <c:ser>
          <c:idx val="1"/>
          <c:order val="1"/>
          <c:invertIfNegative val="0"/>
          <c:cat>
            <c:strRef>
              <c:f>着粒数!$A$3:$A$32</c:f>
              <c:strCache>
                <c:ptCount val="30"/>
                <c:pt idx="0">
                  <c:v>A1/R1</c:v>
                </c:pt>
                <c:pt idx="1">
                  <c:v>A2/R1</c:v>
                </c:pt>
                <c:pt idx="2">
                  <c:v>A3/R1</c:v>
                </c:pt>
                <c:pt idx="3">
                  <c:v>A4/R1</c:v>
                </c:pt>
                <c:pt idx="4">
                  <c:v>A5/R1</c:v>
                </c:pt>
                <c:pt idx="5">
                  <c:v>A6/R1</c:v>
                </c:pt>
                <c:pt idx="6">
                  <c:v>A1/R2</c:v>
                </c:pt>
                <c:pt idx="7">
                  <c:v>A2/R2</c:v>
                </c:pt>
                <c:pt idx="8">
                  <c:v>A3/R2</c:v>
                </c:pt>
                <c:pt idx="9">
                  <c:v>A4/R2</c:v>
                </c:pt>
                <c:pt idx="10">
                  <c:v>A5/R2</c:v>
                </c:pt>
                <c:pt idx="11">
                  <c:v>A6/R2</c:v>
                </c:pt>
                <c:pt idx="12">
                  <c:v>A1/R3</c:v>
                </c:pt>
                <c:pt idx="13">
                  <c:v>A2/R3</c:v>
                </c:pt>
                <c:pt idx="14">
                  <c:v>A3/R3</c:v>
                </c:pt>
                <c:pt idx="15">
                  <c:v>A4/R3</c:v>
                </c:pt>
                <c:pt idx="16">
                  <c:v>A5/R3</c:v>
                </c:pt>
                <c:pt idx="17">
                  <c:v>A6/R3</c:v>
                </c:pt>
                <c:pt idx="18">
                  <c:v>A1/R4</c:v>
                </c:pt>
                <c:pt idx="19">
                  <c:v>A2/R4</c:v>
                </c:pt>
                <c:pt idx="20">
                  <c:v>A3/R4</c:v>
                </c:pt>
                <c:pt idx="21">
                  <c:v>A4/R4</c:v>
                </c:pt>
                <c:pt idx="22">
                  <c:v>A5/R4</c:v>
                </c:pt>
                <c:pt idx="23">
                  <c:v>A6/R4</c:v>
                </c:pt>
                <c:pt idx="24">
                  <c:v>A1/R5</c:v>
                </c:pt>
                <c:pt idx="25">
                  <c:v>A2/R5</c:v>
                </c:pt>
                <c:pt idx="26">
                  <c:v>A3/R5</c:v>
                </c:pt>
                <c:pt idx="27">
                  <c:v>A4/R5</c:v>
                </c:pt>
                <c:pt idx="28">
                  <c:v>A5/R5</c:v>
                </c:pt>
                <c:pt idx="29">
                  <c:v>A6/R5</c:v>
                </c:pt>
              </c:strCache>
            </c:strRef>
          </c:cat>
          <c:val>
            <c:numRef>
              <c:f>着粒数!$N$3:$N$32</c:f>
              <c:numCache>
                <c:formatCode>General</c:formatCode>
                <c:ptCount val="30"/>
                <c:pt idx="0">
                  <c:v>189.59956722449658</c:v>
                </c:pt>
                <c:pt idx="1">
                  <c:v>196.29996295289601</c:v>
                </c:pt>
                <c:pt idx="2">
                  <c:v>205.83150267661395</c:v>
                </c:pt>
                <c:pt idx="3">
                  <c:v>207.47714053270374</c:v>
                </c:pt>
                <c:pt idx="4">
                  <c:v>192.48830092431157</c:v>
                </c:pt>
                <c:pt idx="5">
                  <c:v>193.72088529377999</c:v>
                </c:pt>
                <c:pt idx="6">
                  <c:v>195.72186634776085</c:v>
                </c:pt>
                <c:pt idx="7">
                  <c:v>190.55372864657772</c:v>
                </c:pt>
                <c:pt idx="8">
                  <c:v>193.32049266053687</c:v>
                </c:pt>
                <c:pt idx="9">
                  <c:v>182.15763749088069</c:v>
                </c:pt>
                <c:pt idx="10">
                  <c:v>193.75374220146895</c:v>
                </c:pt>
                <c:pt idx="11">
                  <c:v>186.21383941638098</c:v>
                </c:pt>
                <c:pt idx="12">
                  <c:v>200.01105787241178</c:v>
                </c:pt>
                <c:pt idx="13">
                  <c:v>189.6341956276178</c:v>
                </c:pt>
                <c:pt idx="14">
                  <c:v>200.22335906875585</c:v>
                </c:pt>
                <c:pt idx="15">
                  <c:v>221.52386078902305</c:v>
                </c:pt>
                <c:pt idx="16">
                  <c:v>200.56549951314705</c:v>
                </c:pt>
                <c:pt idx="17">
                  <c:v>212.54878006613754</c:v>
                </c:pt>
                <c:pt idx="18">
                  <c:v>198.36355905828086</c:v>
                </c:pt>
                <c:pt idx="19">
                  <c:v>215.34407275211274</c:v>
                </c:pt>
                <c:pt idx="20">
                  <c:v>195.36964187693874</c:v>
                </c:pt>
                <c:pt idx="21">
                  <c:v>205.6208304767886</c:v>
                </c:pt>
                <c:pt idx="22">
                  <c:v>205.45796415229708</c:v>
                </c:pt>
                <c:pt idx="23">
                  <c:v>197.5152188573409</c:v>
                </c:pt>
                <c:pt idx="24">
                  <c:v>205.96750594729352</c:v>
                </c:pt>
                <c:pt idx="25">
                  <c:v>220.37148477028907</c:v>
                </c:pt>
                <c:pt idx="26">
                  <c:v>199.32444324412532</c:v>
                </c:pt>
                <c:pt idx="27">
                  <c:v>219.8444931730339</c:v>
                </c:pt>
                <c:pt idx="28">
                  <c:v>217.38421101814481</c:v>
                </c:pt>
                <c:pt idx="29">
                  <c:v>216.33872714408622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8980992"/>
        <c:axId val="137049216"/>
      </c:barChart>
      <c:catAx>
        <c:axId val="2289809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37049216"/>
        <c:crosses val="autoZero"/>
        <c:auto val="1"/>
        <c:lblAlgn val="ctr"/>
        <c:lblOffset val="100"/>
        <c:noMultiLvlLbl val="0"/>
      </c:catAx>
      <c:valAx>
        <c:axId val="137049216"/>
        <c:scaling>
          <c:orientation val="minMax"/>
        </c:scaling>
        <c:delete val="0"/>
        <c:axPos val="b"/>
        <c:numFmt formatCode="0.00_ 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2289809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6824431"/>
              </p:ext>
            </p:extLst>
          </p:nvPr>
        </p:nvGraphicFramePr>
        <p:xfrm>
          <a:off x="304800" y="381000"/>
          <a:ext cx="5334000" cy="8185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05857" y="8566667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Grain number per panicle</a:t>
            </a:r>
            <a:endParaRPr lang="en-US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5257800" y="53321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.14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.51</a:t>
            </a:r>
            <a:endParaRPr lang="en-US" sz="800" spc="-10" dirty="0"/>
          </a:p>
        </p:txBody>
      </p:sp>
      <p:sp>
        <p:nvSpPr>
          <p:cNvPr id="95" name="TextBox 94"/>
          <p:cNvSpPr txBox="1"/>
          <p:nvPr/>
        </p:nvSpPr>
        <p:spPr>
          <a:xfrm>
            <a:off x="5257800" y="79048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.47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.37</a:t>
            </a:r>
            <a:endParaRPr lang="en-US" sz="800" spc="-10" dirty="0"/>
          </a:p>
        </p:txBody>
      </p:sp>
      <p:sp>
        <p:nvSpPr>
          <p:cNvPr id="96" name="TextBox 95"/>
          <p:cNvSpPr txBox="1"/>
          <p:nvPr/>
        </p:nvSpPr>
        <p:spPr>
          <a:xfrm>
            <a:off x="5257800" y="104776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.44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.41</a:t>
            </a:r>
            <a:endParaRPr lang="en-US" sz="800" spc="-10" dirty="0"/>
          </a:p>
        </p:txBody>
      </p:sp>
      <p:sp>
        <p:nvSpPr>
          <p:cNvPr id="97" name="TextBox 96"/>
          <p:cNvSpPr txBox="1"/>
          <p:nvPr/>
        </p:nvSpPr>
        <p:spPr>
          <a:xfrm>
            <a:off x="5257800" y="130504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.64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10</a:t>
            </a:r>
            <a:r>
              <a:rPr lang="en-US" altLang="zh-CN" sz="800" spc="-10" dirty="0" smtClean="0"/>
              <a:t>.49</a:t>
            </a:r>
            <a:endParaRPr lang="en-US" sz="800" spc="-10" dirty="0"/>
          </a:p>
        </p:txBody>
      </p:sp>
      <p:sp>
        <p:nvSpPr>
          <p:cNvPr id="98" name="TextBox 97"/>
          <p:cNvSpPr txBox="1"/>
          <p:nvPr/>
        </p:nvSpPr>
        <p:spPr>
          <a:xfrm>
            <a:off x="5257800" y="156231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.11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.34</a:t>
            </a:r>
            <a:endParaRPr lang="en-US" sz="800" spc="-10" dirty="0"/>
          </a:p>
        </p:txBody>
      </p:sp>
      <p:sp>
        <p:nvSpPr>
          <p:cNvPr id="99" name="TextBox 98"/>
          <p:cNvSpPr txBox="1"/>
          <p:nvPr/>
        </p:nvSpPr>
        <p:spPr>
          <a:xfrm>
            <a:off x="5257800" y="181959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.02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.68</a:t>
            </a:r>
            <a:endParaRPr lang="en-US" sz="800" spc="-10" dirty="0"/>
          </a:p>
        </p:txBody>
      </p:sp>
      <p:sp>
        <p:nvSpPr>
          <p:cNvPr id="100" name="TextBox 99"/>
          <p:cNvSpPr txBox="1"/>
          <p:nvPr/>
        </p:nvSpPr>
        <p:spPr>
          <a:xfrm>
            <a:off x="5257800" y="207686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.70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.80</a:t>
            </a:r>
            <a:endParaRPr lang="en-US" sz="800" spc="-10" dirty="0"/>
          </a:p>
        </p:txBody>
      </p:sp>
      <p:sp>
        <p:nvSpPr>
          <p:cNvPr id="101" name="TextBox 100"/>
          <p:cNvSpPr txBox="1"/>
          <p:nvPr/>
        </p:nvSpPr>
        <p:spPr>
          <a:xfrm>
            <a:off x="5257800" y="2334144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.87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.48</a:t>
            </a:r>
            <a:endParaRPr lang="en-US" sz="800" spc="-10" dirty="0"/>
          </a:p>
        </p:txBody>
      </p:sp>
      <p:sp>
        <p:nvSpPr>
          <p:cNvPr id="102" name="TextBox 101"/>
          <p:cNvSpPr txBox="1"/>
          <p:nvPr/>
        </p:nvSpPr>
        <p:spPr>
          <a:xfrm>
            <a:off x="5257800" y="2588254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.30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.03</a:t>
            </a:r>
            <a:endParaRPr lang="en-US" sz="800" spc="-10" dirty="0"/>
          </a:p>
        </p:txBody>
      </p:sp>
      <p:sp>
        <p:nvSpPr>
          <p:cNvPr id="103" name="TextBox 102"/>
          <p:cNvSpPr txBox="1"/>
          <p:nvPr/>
        </p:nvSpPr>
        <p:spPr>
          <a:xfrm>
            <a:off x="5257800" y="284869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.91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.03</a:t>
            </a:r>
            <a:endParaRPr lang="en-US" sz="800" spc="-10" dirty="0"/>
          </a:p>
        </p:txBody>
      </p:sp>
      <p:sp>
        <p:nvSpPr>
          <p:cNvPr id="104" name="TextBox 103"/>
          <p:cNvSpPr txBox="1"/>
          <p:nvPr/>
        </p:nvSpPr>
        <p:spPr>
          <a:xfrm>
            <a:off x="5257800" y="310597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.13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.41</a:t>
            </a:r>
            <a:endParaRPr lang="en-US" sz="800" spc="-10" dirty="0"/>
          </a:p>
        </p:txBody>
      </p:sp>
      <p:sp>
        <p:nvSpPr>
          <p:cNvPr id="105" name="TextBox 104"/>
          <p:cNvSpPr txBox="1"/>
          <p:nvPr/>
        </p:nvSpPr>
        <p:spPr>
          <a:xfrm>
            <a:off x="5257800" y="336324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.45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.22</a:t>
            </a:r>
            <a:endParaRPr lang="en-US" sz="800" spc="-10" dirty="0"/>
          </a:p>
        </p:txBody>
      </p:sp>
      <p:sp>
        <p:nvSpPr>
          <p:cNvPr id="106" name="TextBox 105"/>
          <p:cNvSpPr txBox="1"/>
          <p:nvPr/>
        </p:nvSpPr>
        <p:spPr>
          <a:xfrm>
            <a:off x="5257800" y="3620524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altLang="zh-CN" sz="800" spc="-10" dirty="0" smtClean="0"/>
              <a:t>3.80</a:t>
            </a:r>
          </a:p>
          <a:p>
            <a:pPr>
              <a:lnSpc>
                <a:spcPts val="600"/>
              </a:lnSpc>
            </a:pPr>
            <a:r>
              <a:rPr lang="en-US" altLang="zh-CN" sz="800" spc="-10" dirty="0" smtClean="0"/>
              <a:t>2.57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257800" y="386991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.76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.37</a:t>
            </a:r>
            <a:endParaRPr lang="en-US" sz="800" spc="-10" dirty="0"/>
          </a:p>
        </p:txBody>
      </p:sp>
      <p:sp>
        <p:nvSpPr>
          <p:cNvPr id="108" name="TextBox 107"/>
          <p:cNvSpPr txBox="1"/>
          <p:nvPr/>
        </p:nvSpPr>
        <p:spPr>
          <a:xfrm>
            <a:off x="5257800" y="412718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.64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.51</a:t>
            </a:r>
            <a:endParaRPr lang="en-US" sz="800" spc="-10" dirty="0"/>
          </a:p>
        </p:txBody>
      </p:sp>
      <p:sp>
        <p:nvSpPr>
          <p:cNvPr id="109" name="TextBox 108"/>
          <p:cNvSpPr txBox="1"/>
          <p:nvPr/>
        </p:nvSpPr>
        <p:spPr>
          <a:xfrm>
            <a:off x="5257800" y="438446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.83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.56</a:t>
            </a:r>
            <a:endParaRPr lang="en-US" sz="800" spc="-10" dirty="0"/>
          </a:p>
        </p:txBody>
      </p:sp>
      <p:sp>
        <p:nvSpPr>
          <p:cNvPr id="110" name="TextBox 109"/>
          <p:cNvSpPr txBox="1"/>
          <p:nvPr/>
        </p:nvSpPr>
        <p:spPr>
          <a:xfrm>
            <a:off x="5257800" y="464174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.09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.03</a:t>
            </a:r>
            <a:endParaRPr lang="en-US" sz="800" spc="-10" dirty="0"/>
          </a:p>
        </p:txBody>
      </p:sp>
      <p:sp>
        <p:nvSpPr>
          <p:cNvPr id="111" name="TextBox 110"/>
          <p:cNvSpPr txBox="1"/>
          <p:nvPr/>
        </p:nvSpPr>
        <p:spPr>
          <a:xfrm>
            <a:off x="5257800" y="4899016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.17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.21</a:t>
            </a:r>
            <a:endParaRPr lang="en-US" sz="800" spc="-10" dirty="0"/>
          </a:p>
        </p:txBody>
      </p:sp>
      <p:sp>
        <p:nvSpPr>
          <p:cNvPr id="112" name="TextBox 111"/>
          <p:cNvSpPr txBox="1"/>
          <p:nvPr/>
        </p:nvSpPr>
        <p:spPr>
          <a:xfrm>
            <a:off x="5257800" y="515629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.56</a:t>
            </a:r>
          </a:p>
          <a:p>
            <a:pPr>
              <a:lnSpc>
                <a:spcPts val="600"/>
              </a:lnSpc>
            </a:pPr>
            <a:r>
              <a:rPr lang="en-US" altLang="zh-CN" sz="800" spc="-10" dirty="0" smtClean="0"/>
              <a:t>5.78</a:t>
            </a:r>
            <a:endParaRPr lang="en-US" sz="800" spc="-10" dirty="0"/>
          </a:p>
        </p:txBody>
      </p:sp>
      <p:sp>
        <p:nvSpPr>
          <p:cNvPr id="113" name="TextBox 112"/>
          <p:cNvSpPr txBox="1"/>
          <p:nvPr/>
        </p:nvSpPr>
        <p:spPr>
          <a:xfrm>
            <a:off x="5257800" y="541356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.29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.76</a:t>
            </a:r>
            <a:endParaRPr lang="en-US" sz="800" spc="-10" dirty="0"/>
          </a:p>
        </p:txBody>
      </p:sp>
      <p:sp>
        <p:nvSpPr>
          <p:cNvPr id="114" name="TextBox 113"/>
          <p:cNvSpPr txBox="1"/>
          <p:nvPr/>
        </p:nvSpPr>
        <p:spPr>
          <a:xfrm>
            <a:off x="5257800" y="567084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.57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.61</a:t>
            </a:r>
            <a:endParaRPr lang="en-US" sz="800" spc="-10" dirty="0"/>
          </a:p>
        </p:txBody>
      </p:sp>
      <p:sp>
        <p:nvSpPr>
          <p:cNvPr id="115" name="TextBox 114"/>
          <p:cNvSpPr txBox="1"/>
          <p:nvPr/>
        </p:nvSpPr>
        <p:spPr>
          <a:xfrm>
            <a:off x="5257800" y="592812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.39</a:t>
            </a:r>
          </a:p>
          <a:p>
            <a:pPr>
              <a:lnSpc>
                <a:spcPts val="600"/>
              </a:lnSpc>
            </a:pPr>
            <a:r>
              <a:rPr lang="en-US" altLang="zh-CN" sz="800" spc="-10" dirty="0" smtClean="0"/>
              <a:t>2.41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257800" y="644267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.18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.71</a:t>
            </a:r>
            <a:endParaRPr lang="en-US" sz="800" spc="-10" dirty="0"/>
          </a:p>
        </p:txBody>
      </p:sp>
      <p:sp>
        <p:nvSpPr>
          <p:cNvPr id="117" name="TextBox 116"/>
          <p:cNvSpPr txBox="1"/>
          <p:nvPr/>
        </p:nvSpPr>
        <p:spPr>
          <a:xfrm>
            <a:off x="5257800" y="669994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.33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.09</a:t>
            </a:r>
            <a:endParaRPr lang="en-US" sz="800" spc="-10" dirty="0"/>
          </a:p>
        </p:txBody>
      </p:sp>
      <p:sp>
        <p:nvSpPr>
          <p:cNvPr id="118" name="TextBox 117"/>
          <p:cNvSpPr txBox="1"/>
          <p:nvPr/>
        </p:nvSpPr>
        <p:spPr>
          <a:xfrm>
            <a:off x="5257800" y="695722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.89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.26</a:t>
            </a:r>
            <a:endParaRPr lang="en-US" sz="800" spc="-10" dirty="0"/>
          </a:p>
        </p:txBody>
      </p:sp>
      <p:sp>
        <p:nvSpPr>
          <p:cNvPr id="119" name="TextBox 118"/>
          <p:cNvSpPr txBox="1"/>
          <p:nvPr/>
        </p:nvSpPr>
        <p:spPr>
          <a:xfrm>
            <a:off x="5257800" y="721450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.15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.41</a:t>
            </a:r>
            <a:endParaRPr lang="en-US" sz="800" spc="-10" dirty="0"/>
          </a:p>
        </p:txBody>
      </p:sp>
      <p:sp>
        <p:nvSpPr>
          <p:cNvPr id="120" name="TextBox 119"/>
          <p:cNvSpPr txBox="1"/>
          <p:nvPr/>
        </p:nvSpPr>
        <p:spPr>
          <a:xfrm>
            <a:off x="5257800" y="747177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.39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10</a:t>
            </a:r>
            <a:r>
              <a:rPr lang="en-US" altLang="zh-CN" sz="800" spc="-10" dirty="0" smtClean="0"/>
              <a:t>.52</a:t>
            </a:r>
            <a:endParaRPr lang="en-US" sz="800" spc="-10" dirty="0"/>
          </a:p>
        </p:txBody>
      </p:sp>
      <p:sp>
        <p:nvSpPr>
          <p:cNvPr id="121" name="TextBox 120"/>
          <p:cNvSpPr txBox="1"/>
          <p:nvPr/>
        </p:nvSpPr>
        <p:spPr>
          <a:xfrm>
            <a:off x="5257800" y="772905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.85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.08</a:t>
            </a:r>
            <a:endParaRPr lang="en-US" sz="800" spc="-10" dirty="0"/>
          </a:p>
        </p:txBody>
      </p:sp>
      <p:sp>
        <p:nvSpPr>
          <p:cNvPr id="122" name="TextBox 121"/>
          <p:cNvSpPr txBox="1"/>
          <p:nvPr/>
        </p:nvSpPr>
        <p:spPr>
          <a:xfrm>
            <a:off x="5257800" y="6185396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.50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.81</a:t>
            </a:r>
            <a:endParaRPr lang="en-US" sz="800" spc="-10" dirty="0"/>
          </a:p>
        </p:txBody>
      </p:sp>
      <p:sp>
        <p:nvSpPr>
          <p:cNvPr id="123" name="TextBox 122"/>
          <p:cNvSpPr txBox="1"/>
          <p:nvPr/>
        </p:nvSpPr>
        <p:spPr>
          <a:xfrm>
            <a:off x="5257800" y="798632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.05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.34</a:t>
            </a:r>
            <a:endParaRPr lang="en-US" sz="800" spc="-10" dirty="0"/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932" y="8741371"/>
            <a:ext cx="4650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36286" y="0"/>
            <a:ext cx="1331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Figure S3</a:t>
            </a:r>
            <a:endParaRPr lang="en-US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099374" y="105228"/>
            <a:ext cx="800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CV (%)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08982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On-screen Show (4:3)</PresentationFormat>
  <Paragraphs>63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PENG</dc:creator>
  <cp:lastModifiedBy>PENG</cp:lastModifiedBy>
  <cp:revision>1</cp:revision>
  <dcterms:created xsi:type="dcterms:W3CDTF">2006-08-16T00:00:00Z</dcterms:created>
  <dcterms:modified xsi:type="dcterms:W3CDTF">2013-03-20T09:57:56Z</dcterms:modified>
</cp:coreProperties>
</file>