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0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NG\SkyDrive\Fine%20mapping%20and%20cytoplasmic%20analysis\11-7-2012\11-7%20%202006,%202008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86351706036746"/>
          <c:y val="1.7390760182754934E-2"/>
          <c:w val="0.84483792650918632"/>
          <c:h val="0.9439492806454749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有效穗!$A$3:$A$32</c:f>
              <c:strCache>
                <c:ptCount val="30"/>
                <c:pt idx="0">
                  <c:v>A1/R1</c:v>
                </c:pt>
                <c:pt idx="1">
                  <c:v>A2/R1</c:v>
                </c:pt>
                <c:pt idx="2">
                  <c:v>A3/R1</c:v>
                </c:pt>
                <c:pt idx="3">
                  <c:v>A4/R1</c:v>
                </c:pt>
                <c:pt idx="4">
                  <c:v>A5/R1</c:v>
                </c:pt>
                <c:pt idx="5">
                  <c:v>A6/R1</c:v>
                </c:pt>
                <c:pt idx="6">
                  <c:v>A1/R2</c:v>
                </c:pt>
                <c:pt idx="7">
                  <c:v>A2/R2</c:v>
                </c:pt>
                <c:pt idx="8">
                  <c:v>A3/R2</c:v>
                </c:pt>
                <c:pt idx="9">
                  <c:v>A4/R2</c:v>
                </c:pt>
                <c:pt idx="10">
                  <c:v>A5/R2</c:v>
                </c:pt>
                <c:pt idx="11">
                  <c:v>A6/R2</c:v>
                </c:pt>
                <c:pt idx="12">
                  <c:v>A1/R3</c:v>
                </c:pt>
                <c:pt idx="13">
                  <c:v>A2/R3</c:v>
                </c:pt>
                <c:pt idx="14">
                  <c:v>A3/R3</c:v>
                </c:pt>
                <c:pt idx="15">
                  <c:v>A4/R3</c:v>
                </c:pt>
                <c:pt idx="16">
                  <c:v>A5/R3</c:v>
                </c:pt>
                <c:pt idx="17">
                  <c:v>A6/R3</c:v>
                </c:pt>
                <c:pt idx="18">
                  <c:v>A1/R4</c:v>
                </c:pt>
                <c:pt idx="19">
                  <c:v>A2/R4</c:v>
                </c:pt>
                <c:pt idx="20">
                  <c:v>A3/R4</c:v>
                </c:pt>
                <c:pt idx="21">
                  <c:v>A4/R4</c:v>
                </c:pt>
                <c:pt idx="22">
                  <c:v>A5/R4</c:v>
                </c:pt>
                <c:pt idx="23">
                  <c:v>A6/R4</c:v>
                </c:pt>
                <c:pt idx="24">
                  <c:v>A1/R5</c:v>
                </c:pt>
                <c:pt idx="25">
                  <c:v>A2/R5</c:v>
                </c:pt>
                <c:pt idx="26">
                  <c:v>A3/R5</c:v>
                </c:pt>
                <c:pt idx="27">
                  <c:v>A4/R5</c:v>
                </c:pt>
                <c:pt idx="28">
                  <c:v>A5/R5</c:v>
                </c:pt>
                <c:pt idx="29">
                  <c:v>A6/R5</c:v>
                </c:pt>
              </c:strCache>
            </c:strRef>
          </c:cat>
          <c:val>
            <c:numRef>
              <c:f>有效穗!$E$3:$E$32</c:f>
              <c:numCache>
                <c:formatCode>0.0;_⠀</c:formatCode>
                <c:ptCount val="30"/>
                <c:pt idx="0">
                  <c:v>9.1666666666666661</c:v>
                </c:pt>
                <c:pt idx="1">
                  <c:v>8.7166666666666668</c:v>
                </c:pt>
                <c:pt idx="2">
                  <c:v>9.1666666666666661</c:v>
                </c:pt>
                <c:pt idx="3">
                  <c:v>9.2999999999999989</c:v>
                </c:pt>
                <c:pt idx="4">
                  <c:v>10.133333333333333</c:v>
                </c:pt>
                <c:pt idx="5">
                  <c:v>9.5833333333333339</c:v>
                </c:pt>
                <c:pt idx="6">
                  <c:v>10.733333333333334</c:v>
                </c:pt>
                <c:pt idx="7">
                  <c:v>10.616666666666667</c:v>
                </c:pt>
                <c:pt idx="8">
                  <c:v>10.483333333333333</c:v>
                </c:pt>
                <c:pt idx="9">
                  <c:v>10.233333333333333</c:v>
                </c:pt>
                <c:pt idx="10">
                  <c:v>10.450000000000001</c:v>
                </c:pt>
                <c:pt idx="11">
                  <c:v>10.947407407407406</c:v>
                </c:pt>
                <c:pt idx="12">
                  <c:v>10.613333333333333</c:v>
                </c:pt>
                <c:pt idx="13">
                  <c:v>10.916666666666666</c:v>
                </c:pt>
                <c:pt idx="14">
                  <c:v>10.666666666666666</c:v>
                </c:pt>
                <c:pt idx="15">
                  <c:v>9.8833333333333346</c:v>
                </c:pt>
                <c:pt idx="16">
                  <c:v>10.416666666666666</c:v>
                </c:pt>
                <c:pt idx="17">
                  <c:v>10.563333333333334</c:v>
                </c:pt>
                <c:pt idx="18">
                  <c:v>10.083333333333334</c:v>
                </c:pt>
                <c:pt idx="19">
                  <c:v>10.283333333333333</c:v>
                </c:pt>
                <c:pt idx="20">
                  <c:v>9.9166666666666661</c:v>
                </c:pt>
                <c:pt idx="21">
                  <c:v>9.8462962962962965</c:v>
                </c:pt>
                <c:pt idx="22">
                  <c:v>9.8666666666666654</c:v>
                </c:pt>
                <c:pt idx="23">
                  <c:v>10.27962962962963</c:v>
                </c:pt>
                <c:pt idx="24">
                  <c:v>9.1833333333333353</c:v>
                </c:pt>
                <c:pt idx="25">
                  <c:v>9.4833333333333343</c:v>
                </c:pt>
                <c:pt idx="26">
                  <c:v>9.8833333333333329</c:v>
                </c:pt>
                <c:pt idx="27">
                  <c:v>9.9500000000000011</c:v>
                </c:pt>
                <c:pt idx="28">
                  <c:v>9.1666666666666661</c:v>
                </c:pt>
                <c:pt idx="29">
                  <c:v>9.6</c:v>
                </c:pt>
              </c:numCache>
            </c:numRef>
          </c:val>
        </c:ser>
        <c:ser>
          <c:idx val="1"/>
          <c:order val="1"/>
          <c:invertIfNegative val="0"/>
          <c:cat>
            <c:strRef>
              <c:f>有效穗!$A$3:$A$32</c:f>
              <c:strCache>
                <c:ptCount val="30"/>
                <c:pt idx="0">
                  <c:v>A1/R1</c:v>
                </c:pt>
                <c:pt idx="1">
                  <c:v>A2/R1</c:v>
                </c:pt>
                <c:pt idx="2">
                  <c:v>A3/R1</c:v>
                </c:pt>
                <c:pt idx="3">
                  <c:v>A4/R1</c:v>
                </c:pt>
                <c:pt idx="4">
                  <c:v>A5/R1</c:v>
                </c:pt>
                <c:pt idx="5">
                  <c:v>A6/R1</c:v>
                </c:pt>
                <c:pt idx="6">
                  <c:v>A1/R2</c:v>
                </c:pt>
                <c:pt idx="7">
                  <c:v>A2/R2</c:v>
                </c:pt>
                <c:pt idx="8">
                  <c:v>A3/R2</c:v>
                </c:pt>
                <c:pt idx="9">
                  <c:v>A4/R2</c:v>
                </c:pt>
                <c:pt idx="10">
                  <c:v>A5/R2</c:v>
                </c:pt>
                <c:pt idx="11">
                  <c:v>A6/R2</c:v>
                </c:pt>
                <c:pt idx="12">
                  <c:v>A1/R3</c:v>
                </c:pt>
                <c:pt idx="13">
                  <c:v>A2/R3</c:v>
                </c:pt>
                <c:pt idx="14">
                  <c:v>A3/R3</c:v>
                </c:pt>
                <c:pt idx="15">
                  <c:v>A4/R3</c:v>
                </c:pt>
                <c:pt idx="16">
                  <c:v>A5/R3</c:v>
                </c:pt>
                <c:pt idx="17">
                  <c:v>A6/R3</c:v>
                </c:pt>
                <c:pt idx="18">
                  <c:v>A1/R4</c:v>
                </c:pt>
                <c:pt idx="19">
                  <c:v>A2/R4</c:v>
                </c:pt>
                <c:pt idx="20">
                  <c:v>A3/R4</c:v>
                </c:pt>
                <c:pt idx="21">
                  <c:v>A4/R4</c:v>
                </c:pt>
                <c:pt idx="22">
                  <c:v>A5/R4</c:v>
                </c:pt>
                <c:pt idx="23">
                  <c:v>A6/R4</c:v>
                </c:pt>
                <c:pt idx="24">
                  <c:v>A1/R5</c:v>
                </c:pt>
                <c:pt idx="25">
                  <c:v>A2/R5</c:v>
                </c:pt>
                <c:pt idx="26">
                  <c:v>A3/R5</c:v>
                </c:pt>
                <c:pt idx="27">
                  <c:v>A4/R5</c:v>
                </c:pt>
                <c:pt idx="28">
                  <c:v>A5/R5</c:v>
                </c:pt>
                <c:pt idx="29">
                  <c:v>A6/R5</c:v>
                </c:pt>
              </c:strCache>
            </c:strRef>
          </c:cat>
          <c:val>
            <c:numRef>
              <c:f>有效穗!$P$3:$P$32</c:f>
              <c:numCache>
                <c:formatCode>General</c:formatCode>
                <c:ptCount val="30"/>
                <c:pt idx="0">
                  <c:v>9.6204880794998449</c:v>
                </c:pt>
                <c:pt idx="1">
                  <c:v>9.1897714432071478</c:v>
                </c:pt>
                <c:pt idx="2">
                  <c:v>9.9479254919195466</c:v>
                </c:pt>
                <c:pt idx="3">
                  <c:v>9.9122025343228035</c:v>
                </c:pt>
                <c:pt idx="4">
                  <c:v>10.611429712524229</c:v>
                </c:pt>
                <c:pt idx="5">
                  <c:v>9.7925680776141402</c:v>
                </c:pt>
                <c:pt idx="6">
                  <c:v>11.299771799441714</c:v>
                </c:pt>
                <c:pt idx="7">
                  <c:v>10.368702467224727</c:v>
                </c:pt>
                <c:pt idx="8">
                  <c:v>10.620927547633721</c:v>
                </c:pt>
                <c:pt idx="9">
                  <c:v>10.658886267318334</c:v>
                </c:pt>
                <c:pt idx="10">
                  <c:v>10.598180380907797</c:v>
                </c:pt>
                <c:pt idx="11">
                  <c:v>11.606210066841838</c:v>
                </c:pt>
                <c:pt idx="12">
                  <c:v>11.12102953671412</c:v>
                </c:pt>
                <c:pt idx="13">
                  <c:v>11.543550482096286</c:v>
                </c:pt>
                <c:pt idx="14">
                  <c:v>10.591904782050159</c:v>
                </c:pt>
                <c:pt idx="15">
                  <c:v>10.311133637852935</c:v>
                </c:pt>
                <c:pt idx="16">
                  <c:v>11.191448524403967</c:v>
                </c:pt>
                <c:pt idx="17">
                  <c:v>11.46580734507863</c:v>
                </c:pt>
                <c:pt idx="18">
                  <c:v>10.468530696821102</c:v>
                </c:pt>
                <c:pt idx="19">
                  <c:v>10.628770794120557</c:v>
                </c:pt>
                <c:pt idx="20">
                  <c:v>10.703587731499555</c:v>
                </c:pt>
                <c:pt idx="21">
                  <c:v>10.258543978225454</c:v>
                </c:pt>
                <c:pt idx="22">
                  <c:v>10.022999268646226</c:v>
                </c:pt>
                <c:pt idx="23">
                  <c:v>10.93130519110875</c:v>
                </c:pt>
                <c:pt idx="24">
                  <c:v>9.4314965017303187</c:v>
                </c:pt>
                <c:pt idx="25">
                  <c:v>9.3257398977458195</c:v>
                </c:pt>
                <c:pt idx="26">
                  <c:v>9.4063925130222952</c:v>
                </c:pt>
                <c:pt idx="27">
                  <c:v>10.046370863379799</c:v>
                </c:pt>
                <c:pt idx="28">
                  <c:v>9.7199342026816264</c:v>
                </c:pt>
                <c:pt idx="29">
                  <c:v>10.177410964688908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505728"/>
        <c:axId val="214510208"/>
      </c:barChart>
      <c:catAx>
        <c:axId val="21450572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14510208"/>
        <c:crosses val="autoZero"/>
        <c:auto val="1"/>
        <c:lblAlgn val="ctr"/>
        <c:lblOffset val="100"/>
        <c:noMultiLvlLbl val="0"/>
      </c:catAx>
      <c:valAx>
        <c:axId val="214510208"/>
        <c:scaling>
          <c:orientation val="minMax"/>
        </c:scaling>
        <c:delete val="0"/>
        <c:axPos val="b"/>
        <c:numFmt formatCode="0.0;_⠀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214505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105D3-B1D9-45BB-8143-4158A70E18CB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882C0-D5A6-40EC-A351-E22C96062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49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8D2F94-5C8E-4A96-9242-410237C64F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09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735423"/>
              </p:ext>
            </p:extLst>
          </p:nvPr>
        </p:nvGraphicFramePr>
        <p:xfrm>
          <a:off x="489273" y="400110"/>
          <a:ext cx="5410200" cy="8485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0" y="87746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  <a:r>
              <a:rPr lang="en-US" b="1" dirty="0" smtClean="0"/>
              <a:t>ffective panicle </a:t>
            </a:r>
            <a:r>
              <a:rPr lang="en-US" altLang="zh-CN" b="1" dirty="0" smtClean="0"/>
              <a:t>number</a:t>
            </a:r>
            <a:endParaRPr lang="en-US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5181600" y="57331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10</a:t>
            </a:r>
            <a:r>
              <a:rPr lang="en-US" altLang="zh-CN" sz="800" spc="-10" dirty="0" smtClean="0"/>
              <a:t>.88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11</a:t>
            </a:r>
            <a:r>
              <a:rPr lang="en-US" altLang="zh-CN" sz="800" spc="-10" dirty="0" smtClean="0"/>
              <a:t>.77</a:t>
            </a:r>
            <a:endParaRPr lang="en-US" sz="800" spc="-10" dirty="0"/>
          </a:p>
        </p:txBody>
      </p:sp>
      <p:sp>
        <p:nvSpPr>
          <p:cNvPr id="95" name="TextBox 94"/>
          <p:cNvSpPr txBox="1"/>
          <p:nvPr/>
        </p:nvSpPr>
        <p:spPr>
          <a:xfrm>
            <a:off x="5181600" y="84043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.54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.58</a:t>
            </a:r>
            <a:endParaRPr lang="en-US" sz="800" spc="-10" dirty="0"/>
          </a:p>
        </p:txBody>
      </p:sp>
      <p:sp>
        <p:nvSpPr>
          <p:cNvPr id="96" name="TextBox 95"/>
          <p:cNvSpPr txBox="1"/>
          <p:nvPr/>
        </p:nvSpPr>
        <p:spPr>
          <a:xfrm>
            <a:off x="5181600" y="110756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.14</a:t>
            </a:r>
          </a:p>
          <a:p>
            <a:pPr>
              <a:lnSpc>
                <a:spcPts val="600"/>
              </a:lnSpc>
            </a:pPr>
            <a:r>
              <a:rPr lang="en-US" altLang="zh-CN" sz="800" spc="-10" dirty="0" smtClean="0"/>
              <a:t>9.47</a:t>
            </a:r>
            <a:endParaRPr lang="en-US" sz="800" spc="-10" dirty="0"/>
          </a:p>
        </p:txBody>
      </p:sp>
      <p:sp>
        <p:nvSpPr>
          <p:cNvPr id="97" name="TextBox 96"/>
          <p:cNvSpPr txBox="1"/>
          <p:nvPr/>
        </p:nvSpPr>
        <p:spPr>
          <a:xfrm>
            <a:off x="5181600" y="137469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.60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.73</a:t>
            </a:r>
            <a:endParaRPr lang="en-US" sz="800" spc="-10" dirty="0"/>
          </a:p>
        </p:txBody>
      </p:sp>
      <p:sp>
        <p:nvSpPr>
          <p:cNvPr id="98" name="TextBox 97"/>
          <p:cNvSpPr txBox="1"/>
          <p:nvPr/>
        </p:nvSpPr>
        <p:spPr>
          <a:xfrm>
            <a:off x="5181600" y="164181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.07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.05</a:t>
            </a:r>
            <a:endParaRPr lang="en-US" sz="800" spc="-10" dirty="0"/>
          </a:p>
        </p:txBody>
      </p:sp>
      <p:sp>
        <p:nvSpPr>
          <p:cNvPr id="99" name="TextBox 98"/>
          <p:cNvSpPr txBox="1"/>
          <p:nvPr/>
        </p:nvSpPr>
        <p:spPr>
          <a:xfrm>
            <a:off x="5181600" y="190894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.31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10</a:t>
            </a:r>
            <a:r>
              <a:rPr lang="en-US" altLang="zh-CN" sz="800" spc="-10" dirty="0" smtClean="0"/>
              <a:t>.36</a:t>
            </a:r>
            <a:endParaRPr lang="en-US" sz="800" spc="-10" dirty="0"/>
          </a:p>
        </p:txBody>
      </p:sp>
      <p:sp>
        <p:nvSpPr>
          <p:cNvPr id="100" name="TextBox 99"/>
          <p:cNvSpPr txBox="1"/>
          <p:nvPr/>
        </p:nvSpPr>
        <p:spPr>
          <a:xfrm>
            <a:off x="5181600" y="217606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.05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.46</a:t>
            </a:r>
            <a:endParaRPr lang="en-US" sz="800" spc="-10" dirty="0"/>
          </a:p>
        </p:txBody>
      </p:sp>
      <p:sp>
        <p:nvSpPr>
          <p:cNvPr id="101" name="TextBox 100"/>
          <p:cNvSpPr txBox="1"/>
          <p:nvPr/>
        </p:nvSpPr>
        <p:spPr>
          <a:xfrm>
            <a:off x="5181600" y="244319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.56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.29</a:t>
            </a:r>
            <a:endParaRPr lang="en-US" sz="800" spc="-10" dirty="0"/>
          </a:p>
        </p:txBody>
      </p:sp>
      <p:sp>
        <p:nvSpPr>
          <p:cNvPr id="102" name="TextBox 101"/>
          <p:cNvSpPr txBox="1"/>
          <p:nvPr/>
        </p:nvSpPr>
        <p:spPr>
          <a:xfrm>
            <a:off x="5181600" y="271032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.57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.22</a:t>
            </a:r>
            <a:endParaRPr lang="en-US" sz="800" spc="-10" dirty="0"/>
          </a:p>
        </p:txBody>
      </p:sp>
      <p:sp>
        <p:nvSpPr>
          <p:cNvPr id="103" name="TextBox 102"/>
          <p:cNvSpPr txBox="1"/>
          <p:nvPr/>
        </p:nvSpPr>
        <p:spPr>
          <a:xfrm>
            <a:off x="5181600" y="297744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.98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.57</a:t>
            </a:r>
            <a:endParaRPr lang="en-US" sz="800" spc="-10" dirty="0"/>
          </a:p>
        </p:txBody>
      </p:sp>
      <p:sp>
        <p:nvSpPr>
          <p:cNvPr id="104" name="TextBox 103"/>
          <p:cNvSpPr txBox="1"/>
          <p:nvPr/>
        </p:nvSpPr>
        <p:spPr>
          <a:xfrm>
            <a:off x="5181600" y="324457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.41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.99</a:t>
            </a:r>
            <a:endParaRPr lang="en-US" sz="800" spc="-10" dirty="0"/>
          </a:p>
        </p:txBody>
      </p:sp>
      <p:sp>
        <p:nvSpPr>
          <p:cNvPr id="105" name="TextBox 104"/>
          <p:cNvSpPr txBox="1"/>
          <p:nvPr/>
        </p:nvSpPr>
        <p:spPr>
          <a:xfrm>
            <a:off x="5181600" y="351169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.45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.27</a:t>
            </a:r>
            <a:endParaRPr lang="en-US" sz="800" spc="-10" dirty="0"/>
          </a:p>
        </p:txBody>
      </p:sp>
      <p:sp>
        <p:nvSpPr>
          <p:cNvPr id="106" name="TextBox 105"/>
          <p:cNvSpPr txBox="1"/>
          <p:nvPr/>
        </p:nvSpPr>
        <p:spPr>
          <a:xfrm>
            <a:off x="5181600" y="377882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altLang="zh-CN" sz="800" spc="-10" dirty="0" smtClean="0"/>
              <a:t>3.61</a:t>
            </a:r>
          </a:p>
          <a:p>
            <a:pPr>
              <a:lnSpc>
                <a:spcPts val="600"/>
              </a:lnSpc>
            </a:pPr>
            <a:r>
              <a:rPr lang="en-US" altLang="zh-CN" sz="800" spc="-10" dirty="0" smtClean="0"/>
              <a:t>5.15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181600" y="403806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.03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.97</a:t>
            </a:r>
            <a:endParaRPr lang="en-US" sz="800" spc="-10" dirty="0"/>
          </a:p>
        </p:txBody>
      </p:sp>
      <p:sp>
        <p:nvSpPr>
          <p:cNvPr id="108" name="TextBox 107"/>
          <p:cNvSpPr txBox="1"/>
          <p:nvPr/>
        </p:nvSpPr>
        <p:spPr>
          <a:xfrm>
            <a:off x="5181600" y="430518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.60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.67</a:t>
            </a:r>
            <a:endParaRPr lang="en-US" sz="800" spc="-10" dirty="0"/>
          </a:p>
        </p:txBody>
      </p:sp>
      <p:sp>
        <p:nvSpPr>
          <p:cNvPr id="109" name="TextBox 108"/>
          <p:cNvSpPr txBox="1"/>
          <p:nvPr/>
        </p:nvSpPr>
        <p:spPr>
          <a:xfrm>
            <a:off x="5181600" y="457231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.55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.06</a:t>
            </a:r>
            <a:endParaRPr lang="en-US" sz="800" spc="-10" dirty="0"/>
          </a:p>
        </p:txBody>
      </p:sp>
      <p:sp>
        <p:nvSpPr>
          <p:cNvPr id="110" name="TextBox 109"/>
          <p:cNvSpPr txBox="1"/>
          <p:nvPr/>
        </p:nvSpPr>
        <p:spPr>
          <a:xfrm>
            <a:off x="5181600" y="483944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.66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.08</a:t>
            </a:r>
            <a:endParaRPr lang="en-US" sz="800" spc="-10" dirty="0"/>
          </a:p>
        </p:txBody>
      </p:sp>
      <p:sp>
        <p:nvSpPr>
          <p:cNvPr id="111" name="TextBox 110"/>
          <p:cNvSpPr txBox="1"/>
          <p:nvPr/>
        </p:nvSpPr>
        <p:spPr>
          <a:xfrm>
            <a:off x="5181600" y="510656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.61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18</a:t>
            </a:r>
            <a:r>
              <a:rPr lang="en-US" altLang="zh-CN" sz="800" spc="-10" dirty="0" smtClean="0"/>
              <a:t>.61</a:t>
            </a:r>
            <a:endParaRPr lang="en-US" sz="800" spc="-10" dirty="0"/>
          </a:p>
        </p:txBody>
      </p:sp>
      <p:sp>
        <p:nvSpPr>
          <p:cNvPr id="112" name="TextBox 111"/>
          <p:cNvSpPr txBox="1"/>
          <p:nvPr/>
        </p:nvSpPr>
        <p:spPr>
          <a:xfrm>
            <a:off x="5181600" y="537369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.41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.45</a:t>
            </a:r>
            <a:endParaRPr lang="en-US" sz="800" spc="-10" dirty="0"/>
          </a:p>
        </p:txBody>
      </p:sp>
      <p:sp>
        <p:nvSpPr>
          <p:cNvPr id="113" name="TextBox 112"/>
          <p:cNvSpPr txBox="1"/>
          <p:nvPr/>
        </p:nvSpPr>
        <p:spPr>
          <a:xfrm>
            <a:off x="5181600" y="564081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.36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10</a:t>
            </a:r>
            <a:r>
              <a:rPr lang="en-US" altLang="zh-CN" sz="800" spc="-10" dirty="0" smtClean="0"/>
              <a:t>.44</a:t>
            </a:r>
            <a:endParaRPr lang="en-US" sz="800" spc="-10" dirty="0"/>
          </a:p>
        </p:txBody>
      </p:sp>
      <p:sp>
        <p:nvSpPr>
          <p:cNvPr id="114" name="TextBox 113"/>
          <p:cNvSpPr txBox="1"/>
          <p:nvPr/>
        </p:nvSpPr>
        <p:spPr>
          <a:xfrm>
            <a:off x="5181600" y="590794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.11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17</a:t>
            </a:r>
            <a:r>
              <a:rPr lang="en-US" altLang="zh-CN" sz="800" spc="-10" dirty="0" smtClean="0"/>
              <a:t>.13</a:t>
            </a:r>
            <a:endParaRPr lang="en-US" sz="800" spc="-10" dirty="0"/>
          </a:p>
        </p:txBody>
      </p:sp>
      <p:sp>
        <p:nvSpPr>
          <p:cNvPr id="115" name="TextBox 114"/>
          <p:cNvSpPr txBox="1"/>
          <p:nvPr/>
        </p:nvSpPr>
        <p:spPr>
          <a:xfrm>
            <a:off x="5181600" y="617507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.46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.42</a:t>
            </a:r>
            <a:endParaRPr lang="en-US" sz="800" spc="-10" dirty="0"/>
          </a:p>
        </p:txBody>
      </p:sp>
      <p:sp>
        <p:nvSpPr>
          <p:cNvPr id="116" name="TextBox 115"/>
          <p:cNvSpPr txBox="1"/>
          <p:nvPr/>
        </p:nvSpPr>
        <p:spPr>
          <a:xfrm>
            <a:off x="5181600" y="644219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.61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.67</a:t>
            </a:r>
            <a:endParaRPr lang="en-US" sz="800" spc="-10" dirty="0"/>
          </a:p>
        </p:txBody>
      </p:sp>
      <p:sp>
        <p:nvSpPr>
          <p:cNvPr id="117" name="TextBox 116"/>
          <p:cNvSpPr txBox="1"/>
          <p:nvPr/>
        </p:nvSpPr>
        <p:spPr>
          <a:xfrm>
            <a:off x="5181600" y="670932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.96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.43</a:t>
            </a:r>
            <a:endParaRPr lang="en-US" sz="800" spc="-10" dirty="0"/>
          </a:p>
        </p:txBody>
      </p:sp>
      <p:sp>
        <p:nvSpPr>
          <p:cNvPr id="118" name="TextBox 117"/>
          <p:cNvSpPr txBox="1"/>
          <p:nvPr/>
        </p:nvSpPr>
        <p:spPr>
          <a:xfrm>
            <a:off x="5181600" y="697644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.65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.59</a:t>
            </a:r>
            <a:endParaRPr lang="en-US" sz="800" spc="-10" dirty="0"/>
          </a:p>
        </p:txBody>
      </p:sp>
      <p:sp>
        <p:nvSpPr>
          <p:cNvPr id="119" name="TextBox 118"/>
          <p:cNvSpPr txBox="1"/>
          <p:nvPr/>
        </p:nvSpPr>
        <p:spPr>
          <a:xfrm>
            <a:off x="5181600" y="724357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.52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.16</a:t>
            </a:r>
            <a:endParaRPr lang="en-US" sz="800" spc="-10" dirty="0"/>
          </a:p>
        </p:txBody>
      </p:sp>
      <p:sp>
        <p:nvSpPr>
          <p:cNvPr id="120" name="TextBox 119"/>
          <p:cNvSpPr txBox="1"/>
          <p:nvPr/>
        </p:nvSpPr>
        <p:spPr>
          <a:xfrm>
            <a:off x="5181600" y="751070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.88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.73</a:t>
            </a:r>
            <a:endParaRPr lang="en-US" sz="800" spc="-10" dirty="0"/>
          </a:p>
        </p:txBody>
      </p:sp>
      <p:sp>
        <p:nvSpPr>
          <p:cNvPr id="121" name="TextBox 120"/>
          <p:cNvSpPr txBox="1"/>
          <p:nvPr/>
        </p:nvSpPr>
        <p:spPr>
          <a:xfrm>
            <a:off x="5181600" y="777782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.67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.32</a:t>
            </a:r>
            <a:endParaRPr lang="en-US" sz="800" spc="-10" dirty="0"/>
          </a:p>
        </p:txBody>
      </p:sp>
      <p:sp>
        <p:nvSpPr>
          <p:cNvPr id="122" name="TextBox 121"/>
          <p:cNvSpPr txBox="1"/>
          <p:nvPr/>
        </p:nvSpPr>
        <p:spPr>
          <a:xfrm>
            <a:off x="5181600" y="804495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.72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.19</a:t>
            </a:r>
            <a:endParaRPr lang="en-US" sz="800" spc="-10" dirty="0"/>
          </a:p>
        </p:txBody>
      </p:sp>
      <p:sp>
        <p:nvSpPr>
          <p:cNvPr id="123" name="TextBox 122"/>
          <p:cNvSpPr txBox="1"/>
          <p:nvPr/>
        </p:nvSpPr>
        <p:spPr>
          <a:xfrm>
            <a:off x="5181600" y="831208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.17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.32</a:t>
            </a:r>
            <a:endParaRPr lang="en-US" sz="800" spc="-10" dirty="0"/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658" y="8710137"/>
            <a:ext cx="465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6286" y="0"/>
            <a:ext cx="1331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Figure S5</a:t>
            </a:r>
            <a:endParaRPr lang="en-US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84860" y="105228"/>
            <a:ext cx="8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CV (%)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1059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On-screen Show (4:3)</PresentationFormat>
  <Paragraphs>64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PENG</dc:creator>
  <cp:lastModifiedBy>PENG</cp:lastModifiedBy>
  <cp:revision>1</cp:revision>
  <dcterms:created xsi:type="dcterms:W3CDTF">2006-08-16T00:00:00Z</dcterms:created>
  <dcterms:modified xsi:type="dcterms:W3CDTF">2013-03-20T09:57:22Z</dcterms:modified>
</cp:coreProperties>
</file>