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218" y="6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B65B3-48C7-4297-A4D2-8A20CCFAC789}" type="datetimeFigureOut">
              <a:rPr lang="en-US" smtClean="0"/>
              <a:pPr/>
              <a:t>9/25/2012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CCF553-E3AB-4A1B-802B-969C7FA83A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888866" y="2038959"/>
            <a:ext cx="5108258" cy="1939617"/>
            <a:chOff x="803141" y="3010509"/>
            <a:chExt cx="5108258" cy="1939617"/>
          </a:xfrm>
        </p:grpSpPr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2" cstate="print"/>
            <a:srcRect l="770" t="31700" r="67639" b="65039"/>
            <a:stretch>
              <a:fillRect/>
            </a:stretch>
          </p:blipFill>
          <p:spPr bwMode="auto">
            <a:xfrm>
              <a:off x="1024444" y="3010509"/>
              <a:ext cx="4092305" cy="2385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l="29647" t="36227" r="52638" b="51915"/>
            <a:stretch>
              <a:fillRect/>
            </a:stretch>
          </p:blipFill>
          <p:spPr bwMode="auto">
            <a:xfrm>
              <a:off x="1647825" y="3258765"/>
              <a:ext cx="3105150" cy="115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803141" y="4673127"/>
              <a:ext cx="5108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Tandem organization of 4 </a:t>
              </a:r>
              <a:r>
                <a:rPr lang="en-US" sz="1200" b="1" dirty="0" err="1" smtClean="0">
                  <a:latin typeface="Times New Roman" pitchFamily="18" charset="0"/>
                  <a:cs typeface="Times New Roman" pitchFamily="18" charset="0"/>
                </a:rPr>
                <a:t>DnaJ</a:t>
              </a:r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 domain containing genes on chromosome 3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697274" y="3667126"/>
              <a:ext cx="807801" cy="27967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053759" y="3923491"/>
              <a:ext cx="803741" cy="252919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2598905" y="4133850"/>
              <a:ext cx="1030119" cy="336011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2449940" y="3648076"/>
              <a:ext cx="864759" cy="304800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1104900" y="2057400"/>
            <a:ext cx="4238625" cy="15811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11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NEELAM</dc:creator>
  <cp:lastModifiedBy>NEELAM</cp:lastModifiedBy>
  <cp:revision>15</cp:revision>
  <dcterms:created xsi:type="dcterms:W3CDTF">2012-05-03T13:09:11Z</dcterms:created>
  <dcterms:modified xsi:type="dcterms:W3CDTF">2012-09-25T07:34:29Z</dcterms:modified>
</cp:coreProperties>
</file>