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8" d="100"/>
          <a:sy n="118" d="100"/>
        </p:scale>
        <p:origin x="-750" y="384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D1DDB-D814-41C1-9C1C-2A921840FB5B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52FDC-E044-4425-99D0-B8B3707F01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52FDC-E044-4425-99D0-B8B3707F018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5ABA3-F0E7-4D15-B7B6-C2DDDB9F320A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2974B-FC48-457E-81E4-FD6E29C3A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5ABA3-F0E7-4D15-B7B6-C2DDDB9F320A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2974B-FC48-457E-81E4-FD6E29C3A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5ABA3-F0E7-4D15-B7B6-C2DDDB9F320A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2974B-FC48-457E-81E4-FD6E29C3A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5ABA3-F0E7-4D15-B7B6-C2DDDB9F320A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2974B-FC48-457E-81E4-FD6E29C3A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5ABA3-F0E7-4D15-B7B6-C2DDDB9F320A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2974B-FC48-457E-81E4-FD6E29C3A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5ABA3-F0E7-4D15-B7B6-C2DDDB9F320A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2974B-FC48-457E-81E4-FD6E29C3A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5ABA3-F0E7-4D15-B7B6-C2DDDB9F320A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2974B-FC48-457E-81E4-FD6E29C3A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5ABA3-F0E7-4D15-B7B6-C2DDDB9F320A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2974B-FC48-457E-81E4-FD6E29C3A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5ABA3-F0E7-4D15-B7B6-C2DDDB9F320A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2974B-FC48-457E-81E4-FD6E29C3A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5ABA3-F0E7-4D15-B7B6-C2DDDB9F320A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2974B-FC48-457E-81E4-FD6E29C3A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5ABA3-F0E7-4D15-B7B6-C2DDDB9F320A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2974B-FC48-457E-81E4-FD6E29C3A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5ABA3-F0E7-4D15-B7B6-C2DDDB9F320A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2974B-FC48-457E-81E4-FD6E29C3A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66764" y="1074637"/>
            <a:ext cx="1528293" cy="7316946"/>
            <a:chOff x="1167319" y="214010"/>
            <a:chExt cx="1528293" cy="7316946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r="46796"/>
            <a:stretch>
              <a:fillRect/>
            </a:stretch>
          </p:blipFill>
          <p:spPr bwMode="auto">
            <a:xfrm>
              <a:off x="1177369" y="214010"/>
              <a:ext cx="690485" cy="1349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up 30"/>
            <p:cNvGrpSpPr/>
            <p:nvPr/>
          </p:nvGrpSpPr>
          <p:grpSpPr>
            <a:xfrm>
              <a:off x="1167319" y="219277"/>
              <a:ext cx="1528293" cy="7311679"/>
              <a:chOff x="1167319" y="219277"/>
              <a:chExt cx="1528293" cy="7311679"/>
            </a:xfrm>
          </p:grpSpPr>
          <p:pic>
            <p:nvPicPr>
              <p:cNvPr id="7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095" r="46835" b="1232"/>
              <a:stretch>
                <a:fillRect/>
              </a:stretch>
            </p:blipFill>
            <p:spPr bwMode="auto">
              <a:xfrm>
                <a:off x="1175843" y="1553626"/>
                <a:ext cx="692011" cy="11128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770" t="1484" r="46826"/>
              <a:stretch>
                <a:fillRect/>
              </a:stretch>
            </p:blipFill>
            <p:spPr bwMode="auto">
              <a:xfrm>
                <a:off x="1181347" y="2652574"/>
                <a:ext cx="686506" cy="780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5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l="712" t="1159" r="47196" b="359"/>
              <a:stretch>
                <a:fillRect/>
              </a:stretch>
            </p:blipFill>
            <p:spPr bwMode="auto">
              <a:xfrm>
                <a:off x="1185190" y="3428465"/>
                <a:ext cx="680430" cy="1223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6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890" t="4836" r="46835" b="2371"/>
              <a:stretch>
                <a:fillRect/>
              </a:stretch>
            </p:blipFill>
            <p:spPr bwMode="auto">
              <a:xfrm>
                <a:off x="1190514" y="4639676"/>
                <a:ext cx="680428" cy="2229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7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r="46371"/>
              <a:stretch>
                <a:fillRect/>
              </a:stretch>
            </p:blipFill>
            <p:spPr bwMode="auto">
              <a:xfrm>
                <a:off x="1178349" y="4862796"/>
                <a:ext cx="691503" cy="8896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8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 r="46805" b="6451"/>
              <a:stretch>
                <a:fillRect/>
              </a:stretch>
            </p:blipFill>
            <p:spPr bwMode="auto">
              <a:xfrm>
                <a:off x="1170036" y="5734064"/>
                <a:ext cx="685909" cy="110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9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 r="46726"/>
              <a:stretch>
                <a:fillRect/>
              </a:stretch>
            </p:blipFill>
            <p:spPr bwMode="auto">
              <a:xfrm>
                <a:off x="1171547" y="5844029"/>
                <a:ext cx="686925" cy="3370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10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 r="47149"/>
              <a:stretch>
                <a:fillRect/>
              </a:stretch>
            </p:blipFill>
            <p:spPr bwMode="auto">
              <a:xfrm>
                <a:off x="1174510" y="6172618"/>
                <a:ext cx="685907" cy="4500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11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 r="47186"/>
              <a:stretch>
                <a:fillRect/>
              </a:stretch>
            </p:blipFill>
            <p:spPr bwMode="auto">
              <a:xfrm>
                <a:off x="1167319" y="6625755"/>
                <a:ext cx="687433" cy="883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55261" t="1791"/>
              <a:stretch>
                <a:fillRect/>
              </a:stretch>
            </p:blipFill>
            <p:spPr bwMode="auto">
              <a:xfrm>
                <a:off x="1903769" y="1541124"/>
                <a:ext cx="776772" cy="11266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icture 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55256" t="2520" b="2967"/>
              <a:stretch>
                <a:fillRect/>
              </a:stretch>
            </p:blipFill>
            <p:spPr bwMode="auto">
              <a:xfrm>
                <a:off x="1896343" y="2650733"/>
                <a:ext cx="781861" cy="770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5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l="54899"/>
              <a:stretch>
                <a:fillRect/>
              </a:stretch>
            </p:blipFill>
            <p:spPr bwMode="auto">
              <a:xfrm>
                <a:off x="1890897" y="3426661"/>
                <a:ext cx="785803" cy="12159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6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55627" t="344"/>
              <a:stretch>
                <a:fillRect/>
              </a:stretch>
            </p:blipFill>
            <p:spPr bwMode="auto">
              <a:xfrm>
                <a:off x="1890444" y="4623371"/>
                <a:ext cx="780606" cy="2424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7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l="54865"/>
              <a:stretch>
                <a:fillRect/>
              </a:stretch>
            </p:blipFill>
            <p:spPr bwMode="auto">
              <a:xfrm>
                <a:off x="1894869" y="4860228"/>
                <a:ext cx="776296" cy="8606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8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 l="55235" t="4289"/>
              <a:stretch>
                <a:fillRect/>
              </a:stretch>
            </p:blipFill>
            <p:spPr bwMode="auto">
              <a:xfrm>
                <a:off x="1890443" y="5732980"/>
                <a:ext cx="805169" cy="1139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9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 l="55235"/>
              <a:stretch>
                <a:fillRect/>
              </a:stretch>
            </p:blipFill>
            <p:spPr bwMode="auto">
              <a:xfrm>
                <a:off x="1889663" y="5861381"/>
                <a:ext cx="769930" cy="3260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10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 l="55598"/>
              <a:stretch>
                <a:fillRect/>
              </a:stretch>
            </p:blipFill>
            <p:spPr bwMode="auto">
              <a:xfrm>
                <a:off x="1877582" y="6195743"/>
                <a:ext cx="768653" cy="4353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11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 l="54841"/>
              <a:stretch>
                <a:fillRect/>
              </a:stretch>
            </p:blipFill>
            <p:spPr bwMode="auto">
              <a:xfrm>
                <a:off x="1877021" y="6632473"/>
                <a:ext cx="784048" cy="8984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12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 b="3062"/>
              <a:stretch>
                <a:fillRect/>
              </a:stretch>
            </p:blipFill>
            <p:spPr bwMode="auto">
              <a:xfrm>
                <a:off x="1908210" y="219277"/>
                <a:ext cx="773344" cy="13012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26" name="Group 25"/>
          <p:cNvGrpSpPr/>
          <p:nvPr/>
        </p:nvGrpSpPr>
        <p:grpSpPr>
          <a:xfrm rot="5400000">
            <a:off x="529543" y="426791"/>
            <a:ext cx="669374" cy="814060"/>
            <a:chOff x="3830396" y="5905500"/>
            <a:chExt cx="669374" cy="814060"/>
          </a:xfrm>
        </p:grpSpPr>
        <p:sp>
          <p:nvSpPr>
            <p:cNvPr id="27" name="TextBox 26"/>
            <p:cNvSpPr txBox="1"/>
            <p:nvPr/>
          </p:nvSpPr>
          <p:spPr>
            <a:xfrm>
              <a:off x="3892689" y="5905500"/>
              <a:ext cx="5998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Anoxia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097096" y="6172200"/>
              <a:ext cx="40267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Salt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830396" y="6315075"/>
              <a:ext cx="65434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Drought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039946" y="6029325"/>
              <a:ext cx="45076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Heat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030421" y="6457950"/>
              <a:ext cx="4587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Cold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2" name="Picture 1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229076" y="1090053"/>
            <a:ext cx="2071968" cy="7317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1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274344" y="1080938"/>
            <a:ext cx="2281237" cy="730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16"/>
          <p:cNvPicPr>
            <a:picLocks noChangeAspect="1" noChangeArrowheads="1"/>
          </p:cNvPicPr>
          <p:nvPr/>
        </p:nvPicPr>
        <p:blipFill>
          <a:blip r:embed="rId16" cstate="print"/>
          <a:srcRect l="3600" t="14728"/>
          <a:stretch>
            <a:fillRect/>
          </a:stretch>
        </p:blipFill>
        <p:spPr bwMode="auto">
          <a:xfrm>
            <a:off x="2989000" y="8382001"/>
            <a:ext cx="2402149" cy="60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17" cstate="print"/>
          <a:srcRect l="437" t="24292" r="91414" b="4412"/>
          <a:stretch>
            <a:fillRect/>
          </a:stretch>
        </p:blipFill>
        <p:spPr bwMode="auto">
          <a:xfrm rot="5400000">
            <a:off x="2642155" y="96098"/>
            <a:ext cx="656416" cy="1385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18" cstate="print"/>
          <a:srcRect t="16622" r="92027" b="2708"/>
          <a:stretch>
            <a:fillRect/>
          </a:stretch>
        </p:blipFill>
        <p:spPr bwMode="auto">
          <a:xfrm rot="5400000">
            <a:off x="5190337" y="-210110"/>
            <a:ext cx="480732" cy="2223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TextBox 36"/>
          <p:cNvSpPr txBox="1"/>
          <p:nvPr/>
        </p:nvSpPr>
        <p:spPr>
          <a:xfrm>
            <a:off x="304800" y="38548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05820" y="376519"/>
            <a:ext cx="253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093256" y="38100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457200" y="8534400"/>
            <a:ext cx="1592741" cy="487934"/>
            <a:chOff x="4680577" y="6671137"/>
            <a:chExt cx="1592741" cy="487934"/>
          </a:xfrm>
        </p:grpSpPr>
        <p:grpSp>
          <p:nvGrpSpPr>
            <p:cNvPr id="41" name="Group 110"/>
            <p:cNvGrpSpPr/>
            <p:nvPr/>
          </p:nvGrpSpPr>
          <p:grpSpPr>
            <a:xfrm>
              <a:off x="4680577" y="6671137"/>
              <a:ext cx="1592741" cy="266699"/>
              <a:chOff x="4865716" y="5223337"/>
              <a:chExt cx="1592741" cy="266699"/>
            </a:xfrm>
          </p:grpSpPr>
          <p:pic>
            <p:nvPicPr>
              <p:cNvPr id="43" name="Picture 3"/>
              <p:cNvPicPr>
                <a:picLocks noChangeAspect="1" noChangeArrowheads="1"/>
              </p:cNvPicPr>
              <p:nvPr/>
            </p:nvPicPr>
            <p:blipFill>
              <a:blip r:embed="rId19" cstate="print"/>
              <a:srcRect t="49444" b="10000"/>
              <a:stretch>
                <a:fillRect/>
              </a:stretch>
            </p:blipFill>
            <p:spPr bwMode="auto">
              <a:xfrm>
                <a:off x="4965571" y="5414366"/>
                <a:ext cx="1362075" cy="756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4" name="TextBox 43"/>
              <p:cNvSpPr txBox="1"/>
              <p:nvPr/>
            </p:nvSpPr>
            <p:spPr>
              <a:xfrm>
                <a:off x="6113491" y="5223337"/>
                <a:ext cx="34496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2.5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761066" y="5232862"/>
                <a:ext cx="34496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1.0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4865716" y="5232862"/>
                <a:ext cx="3882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-2.5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5218141" y="5223337"/>
                <a:ext cx="3882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-1.0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4871033" y="6897461"/>
              <a:ext cx="116089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Expression scale 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8" name="Rectangle 47"/>
          <p:cNvSpPr/>
          <p:nvPr/>
        </p:nvSpPr>
        <p:spPr>
          <a:xfrm>
            <a:off x="3657600" y="4114800"/>
            <a:ext cx="609600" cy="26299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204365" y="5826265"/>
            <a:ext cx="842920" cy="12138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1170648" y="3284017"/>
            <a:ext cx="842920" cy="12138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1186833" y="3955656"/>
            <a:ext cx="842920" cy="12138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17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NEELAM</dc:creator>
  <cp:lastModifiedBy>NEELAM</cp:lastModifiedBy>
  <cp:revision>15</cp:revision>
  <dcterms:created xsi:type="dcterms:W3CDTF">2012-08-17T14:32:36Z</dcterms:created>
  <dcterms:modified xsi:type="dcterms:W3CDTF">2012-10-25T18:16:45Z</dcterms:modified>
</cp:coreProperties>
</file>