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134" y="16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8350-522E-4BD2-B1BA-548774893F57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E3A9-C984-48AB-B4C0-2F13B4A9D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8350-522E-4BD2-B1BA-548774893F57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E3A9-C984-48AB-B4C0-2F13B4A9D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8350-522E-4BD2-B1BA-548774893F57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E3A9-C984-48AB-B4C0-2F13B4A9D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8350-522E-4BD2-B1BA-548774893F57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E3A9-C984-48AB-B4C0-2F13B4A9D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8350-522E-4BD2-B1BA-548774893F57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E3A9-C984-48AB-B4C0-2F13B4A9D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8350-522E-4BD2-B1BA-548774893F57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E3A9-C984-48AB-B4C0-2F13B4A9D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8350-522E-4BD2-B1BA-548774893F57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E3A9-C984-48AB-B4C0-2F13B4A9D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8350-522E-4BD2-B1BA-548774893F57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E3A9-C984-48AB-B4C0-2F13B4A9D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8350-522E-4BD2-B1BA-548774893F57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E3A9-C984-48AB-B4C0-2F13B4A9D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8350-522E-4BD2-B1BA-548774893F57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E3A9-C984-48AB-B4C0-2F13B4A9D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8350-522E-4BD2-B1BA-548774893F57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E3A9-C984-48AB-B4C0-2F13B4A9D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58350-522E-4BD2-B1BA-548774893F57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AE3A9-C984-48AB-B4C0-2F13B4A9D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552450" y="1019175"/>
            <a:ext cx="5886450" cy="2943225"/>
            <a:chOff x="742950" y="6286504"/>
            <a:chExt cx="5562599" cy="2333624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6682" t="30255" r="25898"/>
            <a:stretch>
              <a:fillRect/>
            </a:stretch>
          </p:blipFill>
          <p:spPr bwMode="auto">
            <a:xfrm>
              <a:off x="742950" y="7111314"/>
              <a:ext cx="1617192" cy="1461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30785" b="87325"/>
            <a:stretch>
              <a:fillRect/>
            </a:stretch>
          </p:blipFill>
          <p:spPr bwMode="auto">
            <a:xfrm rot="5400000">
              <a:off x="1927395" y="7528098"/>
              <a:ext cx="1533528" cy="650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31394" t="13126" r="1893" b="1072"/>
            <a:stretch>
              <a:fillRect/>
            </a:stretch>
          </p:blipFill>
          <p:spPr bwMode="auto">
            <a:xfrm rot="5400000">
              <a:off x="3933309" y="6219313"/>
              <a:ext cx="1457325" cy="3287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t="13126" r="68606" b="1072"/>
            <a:stretch>
              <a:fillRect/>
            </a:stretch>
          </p:blipFill>
          <p:spPr bwMode="auto">
            <a:xfrm rot="5400000">
              <a:off x="4232704" y="5044650"/>
              <a:ext cx="828675" cy="3312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TextBox 16"/>
          <p:cNvSpPr txBox="1"/>
          <p:nvPr/>
        </p:nvSpPr>
        <p:spPr>
          <a:xfrm>
            <a:off x="561975" y="895350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80841" y="949683"/>
            <a:ext cx="1753373" cy="1218277"/>
            <a:chOff x="652266" y="3921483"/>
            <a:chExt cx="1753373" cy="1218277"/>
          </a:xfrm>
        </p:grpSpPr>
        <p:sp>
          <p:nvSpPr>
            <p:cNvPr id="37" name="TextBox 36"/>
            <p:cNvSpPr txBox="1"/>
            <p:nvPr/>
          </p:nvSpPr>
          <p:spPr>
            <a:xfrm rot="17885350">
              <a:off x="304799" y="4509109"/>
              <a:ext cx="9719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Germination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 rot="17885350">
              <a:off x="599776" y="4618087"/>
              <a:ext cx="7248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Seedling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 rot="17885350">
              <a:off x="709483" y="4462780"/>
              <a:ext cx="10769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Tillering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stage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17885350">
              <a:off x="938782" y="4480203"/>
              <a:ext cx="10374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Booting stage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 rot="17885350">
              <a:off x="1164083" y="4468889"/>
              <a:ext cx="10631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Heading stage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rot="17885350">
              <a:off x="1315740" y="4391483"/>
              <a:ext cx="12170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Flowering stage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 rot="17885350">
              <a:off x="1599342" y="4567175"/>
              <a:ext cx="8402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Milk stage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 rot="17885350">
              <a:off x="1787681" y="4514850"/>
              <a:ext cx="9589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Dough stage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14350" y="4340583"/>
            <a:ext cx="6000750" cy="2736492"/>
            <a:chOff x="514350" y="4340583"/>
            <a:chExt cx="6000750" cy="2736492"/>
          </a:xfrm>
        </p:grpSpPr>
        <p:grpSp>
          <p:nvGrpSpPr>
            <p:cNvPr id="35" name="Group 34"/>
            <p:cNvGrpSpPr/>
            <p:nvPr/>
          </p:nvGrpSpPr>
          <p:grpSpPr>
            <a:xfrm>
              <a:off x="633216" y="4340583"/>
              <a:ext cx="1753373" cy="1218277"/>
              <a:chOff x="652266" y="3921483"/>
              <a:chExt cx="1753373" cy="1218277"/>
            </a:xfrm>
          </p:grpSpPr>
          <p:sp>
            <p:nvSpPr>
              <p:cNvPr id="27" name="TextBox 26"/>
              <p:cNvSpPr txBox="1"/>
              <p:nvPr/>
            </p:nvSpPr>
            <p:spPr>
              <a:xfrm rot="17885350">
                <a:off x="304799" y="4509109"/>
                <a:ext cx="97193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Germination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 rot="17885350">
                <a:off x="599776" y="4618087"/>
                <a:ext cx="7248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Seedling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 rot="17885350">
                <a:off x="709483" y="4462780"/>
                <a:ext cx="107696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Tillering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 stage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 rot="17885350">
                <a:off x="938782" y="4480203"/>
                <a:ext cx="103746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Booting stage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 rot="17885350">
                <a:off x="1164083" y="4468889"/>
                <a:ext cx="106311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Heading stage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 rot="17885350">
                <a:off x="1315740" y="4391483"/>
                <a:ext cx="121700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Flowering stage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 rot="17885350">
                <a:off x="1599342" y="4567175"/>
                <a:ext cx="84029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Milk stage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 rot="17885350">
                <a:off x="1787681" y="4514850"/>
                <a:ext cx="95891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Dough stage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514350" y="4552954"/>
              <a:ext cx="6000750" cy="2524121"/>
              <a:chOff x="514350" y="4181479"/>
              <a:chExt cx="6000750" cy="2524121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514350" y="5019675"/>
                <a:ext cx="2352675" cy="1685925"/>
                <a:chOff x="514350" y="5019675"/>
                <a:chExt cx="2352675" cy="1685925"/>
              </a:xfrm>
            </p:grpSpPr>
            <p:pic>
              <p:nvPicPr>
                <p:cNvPr id="21" name="Picture 4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 l="81499" t="44821" r="1969" b="14314"/>
                <a:stretch>
                  <a:fillRect/>
                </a:stretch>
              </p:blipFill>
              <p:spPr bwMode="auto">
                <a:xfrm>
                  <a:off x="2162175" y="5353050"/>
                  <a:ext cx="704850" cy="13525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2" name="Picture 4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 l="10531" t="44343" r="19710" b="14314"/>
                <a:stretch>
                  <a:fillRect/>
                </a:stretch>
              </p:blipFill>
              <p:spPr bwMode="auto">
                <a:xfrm>
                  <a:off x="514350" y="5372100"/>
                  <a:ext cx="1647825" cy="1295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3" name="Picture 4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 l="10531" t="21543" r="19711" b="69033"/>
                <a:stretch>
                  <a:fillRect/>
                </a:stretch>
              </p:blipFill>
              <p:spPr bwMode="auto">
                <a:xfrm>
                  <a:off x="523875" y="5086350"/>
                  <a:ext cx="1647825" cy="2952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4" name="Picture 4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 l="81499" t="20935" r="1969" b="68705"/>
                <a:stretch>
                  <a:fillRect/>
                </a:stretch>
              </p:blipFill>
              <p:spPr bwMode="auto">
                <a:xfrm>
                  <a:off x="2152650" y="5019675"/>
                  <a:ext cx="704850" cy="3429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pic>
            <p:nvPicPr>
              <p:cNvPr id="46" name="Picture 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t="13680" r="74475"/>
              <a:stretch>
                <a:fillRect/>
              </a:stretch>
            </p:blipFill>
            <p:spPr bwMode="auto">
              <a:xfrm rot="5400000">
                <a:off x="4291011" y="2862267"/>
                <a:ext cx="876301" cy="3514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51" name="Group 50"/>
              <p:cNvGrpSpPr/>
              <p:nvPr/>
            </p:nvGrpSpPr>
            <p:grpSpPr>
              <a:xfrm>
                <a:off x="3000374" y="5086352"/>
                <a:ext cx="3514726" cy="1581148"/>
                <a:chOff x="3000374" y="5086352"/>
                <a:chExt cx="2933701" cy="1581148"/>
              </a:xfrm>
            </p:grpSpPr>
            <p:pic>
              <p:nvPicPr>
                <p:cNvPr id="45" name="Picture 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l="25848" t="13680" r="65428" b="927"/>
                <a:stretch>
                  <a:fillRect/>
                </a:stretch>
              </p:blipFill>
              <p:spPr bwMode="auto">
                <a:xfrm rot="5400000">
                  <a:off x="4321024" y="3765703"/>
                  <a:ext cx="292401" cy="29337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7" name="Picture 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l="47495" t="13680" r="14056" b="927"/>
                <a:stretch>
                  <a:fillRect/>
                </a:stretch>
              </p:blipFill>
              <p:spPr bwMode="auto">
                <a:xfrm rot="5400000">
                  <a:off x="3822854" y="4556278"/>
                  <a:ext cx="1288742" cy="29337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cxnSp>
              <p:nvCxnSpPr>
                <p:cNvPr id="50" name="Straight Connector 49"/>
                <p:cNvCxnSpPr/>
                <p:nvPr/>
              </p:nvCxnSpPr>
              <p:spPr>
                <a:xfrm>
                  <a:off x="3000375" y="6667500"/>
                  <a:ext cx="2924175" cy="0"/>
                </a:xfrm>
                <a:prstGeom prst="line">
                  <a:avLst/>
                </a:prstGeom>
                <a:ln w="952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54" name="TextBox 53"/>
          <p:cNvSpPr txBox="1"/>
          <p:nvPr/>
        </p:nvSpPr>
        <p:spPr>
          <a:xfrm>
            <a:off x="2886075" y="904875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200275" y="3857625"/>
            <a:ext cx="6472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Type A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200275" y="7105650"/>
            <a:ext cx="647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>
                <a:latin typeface="Times New Roman" pitchFamily="18" charset="0"/>
                <a:cs typeface="Times New Roman" pitchFamily="18" charset="0"/>
              </a:rPr>
              <a:t>Type B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34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NEELAM</dc:creator>
  <cp:lastModifiedBy>NEELAM</cp:lastModifiedBy>
  <cp:revision>5</cp:revision>
  <dcterms:created xsi:type="dcterms:W3CDTF">2012-08-18T06:37:04Z</dcterms:created>
  <dcterms:modified xsi:type="dcterms:W3CDTF">2012-10-25T18:16:36Z</dcterms:modified>
</cp:coreProperties>
</file>