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71" d="100"/>
          <a:sy n="171" d="100"/>
        </p:scale>
        <p:origin x="-12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2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2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78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8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8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0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9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1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1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372AE-9C96-6A4B-9385-BF7DB09E4E7D}" type="datetimeFigureOut">
              <a:rPr lang="en-US" smtClean="0"/>
              <a:t>04/04/2013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FB86-7DE7-C94B-BBEC-6051333BC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gnetic Disk 3"/>
          <p:cNvSpPr/>
          <p:nvPr/>
        </p:nvSpPr>
        <p:spPr>
          <a:xfrm>
            <a:off x="3921772" y="181993"/>
            <a:ext cx="1296000" cy="7948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000" dirty="0" err="1" smtClean="0">
                <a:latin typeface="Times New Roman"/>
                <a:cs typeface="Times New Roman"/>
              </a:rPr>
              <a:t>BioGRID</a:t>
            </a:r>
            <a:r>
              <a:rPr lang="en-US" sz="1000" dirty="0" smtClean="0">
                <a:latin typeface="Times New Roman"/>
                <a:cs typeface="Times New Roman"/>
              </a:rPr>
              <a:t> synthetic lethality interactions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5" name="Decision 4"/>
          <p:cNvSpPr/>
          <p:nvPr/>
        </p:nvSpPr>
        <p:spPr>
          <a:xfrm>
            <a:off x="3768933" y="1511640"/>
            <a:ext cx="1598400" cy="9864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evidences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9" name="Straight Arrow Connector 8"/>
          <p:cNvCxnSpPr>
            <a:stCxn id="4" idx="3"/>
            <a:endCxn id="5" idx="0"/>
          </p:cNvCxnSpPr>
          <p:nvPr/>
        </p:nvCxnSpPr>
        <p:spPr>
          <a:xfrm rot="5400000">
            <a:off x="4301531" y="1243398"/>
            <a:ext cx="534845" cy="16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  <a:endCxn id="21" idx="2"/>
          </p:cNvCxnSpPr>
          <p:nvPr/>
        </p:nvCxnSpPr>
        <p:spPr>
          <a:xfrm flipV="1">
            <a:off x="5367333" y="2004838"/>
            <a:ext cx="604100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nector 20"/>
          <p:cNvSpPr/>
          <p:nvPr/>
        </p:nvSpPr>
        <p:spPr>
          <a:xfrm>
            <a:off x="5971433" y="1679038"/>
            <a:ext cx="1566000" cy="65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Stringent criterion for synthetic lethality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22" name="Connector 21"/>
          <p:cNvSpPr/>
          <p:nvPr/>
        </p:nvSpPr>
        <p:spPr>
          <a:xfrm>
            <a:off x="1606567" y="1679039"/>
            <a:ext cx="1566000" cy="65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Tolerant criterion for synthetic lethality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24" name="Straight Arrow Connector 23"/>
          <p:cNvCxnSpPr>
            <a:stCxn id="5" idx="1"/>
            <a:endCxn id="22" idx="6"/>
          </p:cNvCxnSpPr>
          <p:nvPr/>
        </p:nvCxnSpPr>
        <p:spPr>
          <a:xfrm rot="10800000">
            <a:off x="3172567" y="2004840"/>
            <a:ext cx="59636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58548" y="176307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1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79160" y="1768245"/>
            <a:ext cx="3211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&gt;1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2" name="Magnetic Disk 11"/>
          <p:cNvSpPr/>
          <p:nvPr/>
        </p:nvSpPr>
        <p:spPr>
          <a:xfrm>
            <a:off x="2624133" y="5871680"/>
            <a:ext cx="972000" cy="7948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Essential genes dataset 1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3" name="Magnetic Disk 12"/>
          <p:cNvSpPr/>
          <p:nvPr/>
        </p:nvSpPr>
        <p:spPr>
          <a:xfrm>
            <a:off x="3596133" y="5871679"/>
            <a:ext cx="972000" cy="7948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Essential genes dataset 2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4" name="Magnetic Disk 13"/>
          <p:cNvSpPr/>
          <p:nvPr/>
        </p:nvSpPr>
        <p:spPr>
          <a:xfrm>
            <a:off x="4569772" y="5871679"/>
            <a:ext cx="972000" cy="7948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Essential genes dataset 3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5" name="Magnetic Disk 14"/>
          <p:cNvSpPr/>
          <p:nvPr/>
        </p:nvSpPr>
        <p:spPr>
          <a:xfrm>
            <a:off x="5541772" y="5871680"/>
            <a:ext cx="972000" cy="79480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Essential genes dataset 4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16" name="Decision 15"/>
          <p:cNvSpPr/>
          <p:nvPr/>
        </p:nvSpPr>
        <p:spPr>
          <a:xfrm>
            <a:off x="3770573" y="4161428"/>
            <a:ext cx="1598400" cy="9864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datasets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18" name="Elbow Connector 17"/>
          <p:cNvCxnSpPr>
            <a:stCxn id="13" idx="1"/>
            <a:endCxn id="16" idx="2"/>
          </p:cNvCxnSpPr>
          <p:nvPr/>
        </p:nvCxnSpPr>
        <p:spPr>
          <a:xfrm rot="5400000" flipH="1" flipV="1">
            <a:off x="3964028" y="5265934"/>
            <a:ext cx="723851" cy="4876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4" idx="1"/>
            <a:endCxn id="16" idx="2"/>
          </p:cNvCxnSpPr>
          <p:nvPr/>
        </p:nvCxnSpPr>
        <p:spPr>
          <a:xfrm rot="16200000" flipV="1">
            <a:off x="4450848" y="5266754"/>
            <a:ext cx="723851" cy="485999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5" idx="1"/>
            <a:endCxn id="16" idx="2"/>
          </p:cNvCxnSpPr>
          <p:nvPr/>
        </p:nvCxnSpPr>
        <p:spPr>
          <a:xfrm rot="16200000" flipV="1">
            <a:off x="4936847" y="4780754"/>
            <a:ext cx="723852" cy="145799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2" idx="1"/>
            <a:endCxn id="16" idx="2"/>
          </p:cNvCxnSpPr>
          <p:nvPr/>
        </p:nvCxnSpPr>
        <p:spPr>
          <a:xfrm rot="5400000" flipH="1" flipV="1">
            <a:off x="3478027" y="4779934"/>
            <a:ext cx="723852" cy="145964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onnector 32"/>
          <p:cNvSpPr/>
          <p:nvPr/>
        </p:nvSpPr>
        <p:spPr>
          <a:xfrm>
            <a:off x="5974487" y="4328827"/>
            <a:ext cx="1566000" cy="65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Stringent criterion for gene essentiality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34" name="Straight Arrow Connector 33"/>
          <p:cNvCxnSpPr>
            <a:stCxn id="16" idx="3"/>
            <a:endCxn id="33" idx="2"/>
          </p:cNvCxnSpPr>
          <p:nvPr/>
        </p:nvCxnSpPr>
        <p:spPr>
          <a:xfrm flipV="1">
            <a:off x="5368973" y="4654627"/>
            <a:ext cx="60551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onnector 36"/>
          <p:cNvSpPr/>
          <p:nvPr/>
        </p:nvSpPr>
        <p:spPr>
          <a:xfrm>
            <a:off x="1615448" y="4334505"/>
            <a:ext cx="1566000" cy="65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Tolerant criterion for gene essentiality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38" name="Straight Arrow Connector 37"/>
          <p:cNvCxnSpPr>
            <a:stCxn id="16" idx="1"/>
            <a:endCxn id="37" idx="6"/>
          </p:cNvCxnSpPr>
          <p:nvPr/>
        </p:nvCxnSpPr>
        <p:spPr>
          <a:xfrm rot="10800000" flipV="1">
            <a:off x="3181449" y="4654627"/>
            <a:ext cx="589125" cy="56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58548" y="4408407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3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15322" y="440840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4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52" name="Connector 51"/>
          <p:cNvSpPr/>
          <p:nvPr/>
        </p:nvSpPr>
        <p:spPr>
          <a:xfrm>
            <a:off x="4100133" y="3049104"/>
            <a:ext cx="936000" cy="56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Discard data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55" name="Straight Arrow Connector 54"/>
          <p:cNvCxnSpPr>
            <a:stCxn id="16" idx="0"/>
            <a:endCxn id="52" idx="4"/>
          </p:cNvCxnSpPr>
          <p:nvPr/>
        </p:nvCxnSpPr>
        <p:spPr>
          <a:xfrm rot="16200000" flipV="1">
            <a:off x="4293591" y="3885246"/>
            <a:ext cx="550724" cy="16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584351" y="3824879"/>
            <a:ext cx="3211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&lt;3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59" name="Decision 58"/>
          <p:cNvSpPr/>
          <p:nvPr/>
        </p:nvSpPr>
        <p:spPr>
          <a:xfrm>
            <a:off x="1597686" y="2838479"/>
            <a:ext cx="1598400" cy="9864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both datasets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61" name="Straight Arrow Connector 60"/>
          <p:cNvCxnSpPr>
            <a:stCxn id="22" idx="4"/>
            <a:endCxn id="59" idx="0"/>
          </p:cNvCxnSpPr>
          <p:nvPr/>
        </p:nvCxnSpPr>
        <p:spPr>
          <a:xfrm rot="16200000" flipH="1">
            <a:off x="2139306" y="2580899"/>
            <a:ext cx="507840" cy="73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37" idx="0"/>
            <a:endCxn id="59" idx="2"/>
          </p:cNvCxnSpPr>
          <p:nvPr/>
        </p:nvCxnSpPr>
        <p:spPr>
          <a:xfrm rot="16200000" flipV="1">
            <a:off x="2142854" y="4078911"/>
            <a:ext cx="509626" cy="1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9" idx="3"/>
            <a:endCxn id="52" idx="2"/>
          </p:cNvCxnSpPr>
          <p:nvPr/>
        </p:nvCxnSpPr>
        <p:spPr>
          <a:xfrm flipV="1">
            <a:off x="3196086" y="3329904"/>
            <a:ext cx="904047" cy="1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406030" y="3085458"/>
            <a:ext cx="426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YES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67" name="Decision 66"/>
          <p:cNvSpPr/>
          <p:nvPr/>
        </p:nvSpPr>
        <p:spPr>
          <a:xfrm>
            <a:off x="5956795" y="2830541"/>
            <a:ext cx="1598400" cy="9864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both datasets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68" name="Straight Arrow Connector 67"/>
          <p:cNvCxnSpPr>
            <a:stCxn id="21" idx="4"/>
            <a:endCxn id="67" idx="0"/>
          </p:cNvCxnSpPr>
          <p:nvPr/>
        </p:nvCxnSpPr>
        <p:spPr>
          <a:xfrm rot="16200000" flipH="1">
            <a:off x="6505263" y="2579808"/>
            <a:ext cx="499903" cy="1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3" idx="0"/>
            <a:endCxn id="67" idx="2"/>
          </p:cNvCxnSpPr>
          <p:nvPr/>
        </p:nvCxnSpPr>
        <p:spPr>
          <a:xfrm rot="16200000" flipV="1">
            <a:off x="6500798" y="4072138"/>
            <a:ext cx="511886" cy="14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7" idx="1"/>
            <a:endCxn id="52" idx="6"/>
          </p:cNvCxnSpPr>
          <p:nvPr/>
        </p:nvCxnSpPr>
        <p:spPr>
          <a:xfrm rot="10800000" flipV="1">
            <a:off x="5036133" y="3323740"/>
            <a:ext cx="920662" cy="61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306582" y="3085458"/>
            <a:ext cx="426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YES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40" name="Connector 39"/>
          <p:cNvSpPr/>
          <p:nvPr/>
        </p:nvSpPr>
        <p:spPr>
          <a:xfrm>
            <a:off x="255051" y="3050879"/>
            <a:ext cx="936000" cy="56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Tolerant criterion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75" name="Straight Arrow Connector 74"/>
          <p:cNvCxnSpPr>
            <a:stCxn id="59" idx="1"/>
            <a:endCxn id="40" idx="6"/>
          </p:cNvCxnSpPr>
          <p:nvPr/>
        </p:nvCxnSpPr>
        <p:spPr>
          <a:xfrm rot="10800000">
            <a:off x="1191052" y="3331679"/>
            <a:ext cx="40663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223855" y="3071654"/>
            <a:ext cx="382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NO</a:t>
            </a:r>
            <a:endParaRPr lang="en-US" sz="1000" dirty="0">
              <a:latin typeface="Times New Roman"/>
              <a:cs typeface="Times New Roman"/>
            </a:endParaRPr>
          </a:p>
        </p:txBody>
      </p:sp>
      <p:sp>
        <p:nvSpPr>
          <p:cNvPr id="77" name="Connector 76"/>
          <p:cNvSpPr/>
          <p:nvPr/>
        </p:nvSpPr>
        <p:spPr>
          <a:xfrm>
            <a:off x="7956218" y="3041053"/>
            <a:ext cx="936000" cy="561600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000" dirty="0" smtClean="0">
                <a:latin typeface="Times New Roman"/>
                <a:cs typeface="Times New Roman"/>
              </a:rPr>
              <a:t>Stringent criterion</a:t>
            </a:r>
            <a:endParaRPr lang="en-US" sz="1000" dirty="0">
              <a:latin typeface="Times New Roman"/>
              <a:cs typeface="Times New Roman"/>
            </a:endParaRPr>
          </a:p>
        </p:txBody>
      </p:sp>
      <p:cxnSp>
        <p:nvCxnSpPr>
          <p:cNvPr id="79" name="Straight Arrow Connector 78"/>
          <p:cNvCxnSpPr>
            <a:stCxn id="67" idx="3"/>
            <a:endCxn id="77" idx="2"/>
          </p:cNvCxnSpPr>
          <p:nvPr/>
        </p:nvCxnSpPr>
        <p:spPr>
          <a:xfrm flipV="1">
            <a:off x="7555195" y="3321853"/>
            <a:ext cx="401023" cy="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537433" y="3083683"/>
            <a:ext cx="382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/>
                <a:cs typeface="Times New Roman"/>
              </a:rPr>
              <a:t>NO</a:t>
            </a:r>
            <a:endParaRPr lang="en-US" sz="1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018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Lovell</dc:creator>
  <cp:lastModifiedBy>Simon Lovell</cp:lastModifiedBy>
  <cp:revision>2</cp:revision>
  <dcterms:created xsi:type="dcterms:W3CDTF">2013-04-04T14:31:23Z</dcterms:created>
  <dcterms:modified xsi:type="dcterms:W3CDTF">2013-04-04T14:32:17Z</dcterms:modified>
</cp:coreProperties>
</file>