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71" d="100"/>
          <a:sy n="171" d="100"/>
        </p:scale>
        <p:origin x="-128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72AE-9C96-6A4B-9385-BF7DB09E4E7D}" type="datetimeFigureOut">
              <a:rPr lang="en-US" smtClean="0"/>
              <a:t>04/04/2013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FB86-7DE7-C94B-BBEC-6051333BC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37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72AE-9C96-6A4B-9385-BF7DB09E4E7D}" type="datetimeFigureOut">
              <a:rPr lang="en-US" smtClean="0"/>
              <a:t>04/04/2013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FB86-7DE7-C94B-BBEC-6051333BC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35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72AE-9C96-6A4B-9385-BF7DB09E4E7D}" type="datetimeFigureOut">
              <a:rPr lang="en-US" smtClean="0"/>
              <a:t>04/04/2013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FB86-7DE7-C94B-BBEC-6051333BC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721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72AE-9C96-6A4B-9385-BF7DB09E4E7D}" type="datetimeFigureOut">
              <a:rPr lang="en-US" smtClean="0"/>
              <a:t>04/04/2013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FB86-7DE7-C94B-BBEC-6051333BC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920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72AE-9C96-6A4B-9385-BF7DB09E4E7D}" type="datetimeFigureOut">
              <a:rPr lang="en-US" smtClean="0"/>
              <a:t>04/04/2013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FB86-7DE7-C94B-BBEC-6051333BC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978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72AE-9C96-6A4B-9385-BF7DB09E4E7D}" type="datetimeFigureOut">
              <a:rPr lang="en-US" smtClean="0"/>
              <a:t>04/04/2013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FB86-7DE7-C94B-BBEC-6051333BC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489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72AE-9C96-6A4B-9385-BF7DB09E4E7D}" type="datetimeFigureOut">
              <a:rPr lang="en-US" smtClean="0"/>
              <a:t>04/04/2013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FB86-7DE7-C94B-BBEC-6051333BC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586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72AE-9C96-6A4B-9385-BF7DB09E4E7D}" type="datetimeFigureOut">
              <a:rPr lang="en-US" smtClean="0"/>
              <a:t>04/04/2013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FB86-7DE7-C94B-BBEC-6051333BC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902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72AE-9C96-6A4B-9385-BF7DB09E4E7D}" type="datetimeFigureOut">
              <a:rPr lang="en-US" smtClean="0"/>
              <a:t>04/04/2013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FB86-7DE7-C94B-BBEC-6051333BC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693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72AE-9C96-6A4B-9385-BF7DB09E4E7D}" type="datetimeFigureOut">
              <a:rPr lang="en-US" smtClean="0"/>
              <a:t>04/04/2013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FB86-7DE7-C94B-BBEC-6051333BC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416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72AE-9C96-6A4B-9385-BF7DB09E4E7D}" type="datetimeFigureOut">
              <a:rPr lang="en-US" smtClean="0"/>
              <a:t>04/04/2013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FB86-7DE7-C94B-BBEC-6051333BC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019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372AE-9C96-6A4B-9385-BF7DB09E4E7D}" type="datetimeFigureOut">
              <a:rPr lang="en-US" smtClean="0"/>
              <a:t>04/04/2013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EFB86-7DE7-C94B-BBEC-6051333BC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46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etworkPhys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71" t="3563" r="42980" b="75834"/>
          <a:stretch/>
        </p:blipFill>
        <p:spPr>
          <a:xfrm>
            <a:off x="3866092" y="922337"/>
            <a:ext cx="1422400" cy="1412875"/>
          </a:xfrm>
          <a:prstGeom prst="rect">
            <a:avLst/>
          </a:prstGeom>
        </p:spPr>
      </p:pic>
      <p:pic>
        <p:nvPicPr>
          <p:cNvPr id="3" name="Picture 2" descr="networkPhysGen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4" t="1684" r="42850" b="74428"/>
          <a:stretch/>
        </p:blipFill>
        <p:spPr>
          <a:xfrm>
            <a:off x="3883426" y="4513871"/>
            <a:ext cx="1422000" cy="1427533"/>
          </a:xfrm>
          <a:prstGeom prst="rect">
            <a:avLst/>
          </a:prstGeom>
        </p:spPr>
      </p:pic>
      <p:cxnSp>
        <p:nvCxnSpPr>
          <p:cNvPr id="8" name="Straight Arrow Connector 7"/>
          <p:cNvCxnSpPr>
            <a:stCxn id="2" idx="2"/>
            <a:endCxn id="3" idx="0"/>
          </p:cNvCxnSpPr>
          <p:nvPr/>
        </p:nvCxnSpPr>
        <p:spPr>
          <a:xfrm>
            <a:off x="4577292" y="2335212"/>
            <a:ext cx="17134" cy="2178659"/>
          </a:xfrm>
          <a:prstGeom prst="straightConnector1">
            <a:avLst/>
          </a:prstGeom>
          <a:ln w="38100" cmpd="sng"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urved Connector 9"/>
          <p:cNvCxnSpPr/>
          <p:nvPr/>
        </p:nvCxnSpPr>
        <p:spPr>
          <a:xfrm rot="10800000">
            <a:off x="3565525" y="2777067"/>
            <a:ext cx="1021292" cy="1016000"/>
          </a:xfrm>
          <a:prstGeom prst="curvedConnector3">
            <a:avLst>
              <a:gd name="adj1" fmla="val -259"/>
            </a:avLst>
          </a:prstGeom>
          <a:ln w="38100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urved Connector 12"/>
          <p:cNvCxnSpPr/>
          <p:nvPr/>
        </p:nvCxnSpPr>
        <p:spPr>
          <a:xfrm rot="10800000" flipH="1">
            <a:off x="4591251" y="2780242"/>
            <a:ext cx="1021292" cy="1016000"/>
          </a:xfrm>
          <a:prstGeom prst="curvedConnector3">
            <a:avLst>
              <a:gd name="adj1" fmla="val -259"/>
            </a:avLst>
          </a:prstGeom>
          <a:ln w="38100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321550" y="579636"/>
            <a:ext cx="2545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/>
                <a:cs typeface="Times New Roman"/>
              </a:rPr>
              <a:t>Network of physical interactions</a:t>
            </a:r>
            <a:endParaRPr lang="en-US" sz="1400" dirty="0">
              <a:latin typeface="Times New Roman"/>
              <a:cs typeface="Times New Roman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20195" y="5988249"/>
            <a:ext cx="33036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Times New Roman"/>
                <a:cs typeface="Times New Roman"/>
              </a:rPr>
              <a:t>Network of physical interactions</a:t>
            </a:r>
          </a:p>
          <a:p>
            <a:pPr algn="ctr"/>
            <a:r>
              <a:rPr lang="en-US" sz="1400" dirty="0">
                <a:latin typeface="Times New Roman"/>
                <a:cs typeface="Times New Roman"/>
              </a:rPr>
              <a:t>c</a:t>
            </a:r>
            <a:r>
              <a:rPr lang="en-US" sz="1400" dirty="0" smtClean="0">
                <a:latin typeface="Times New Roman"/>
                <a:cs typeface="Times New Roman"/>
              </a:rPr>
              <a:t>ontaining information about “essentiality”</a:t>
            </a:r>
            <a:endParaRPr lang="en-US" sz="1400" dirty="0">
              <a:latin typeface="Times New Roman"/>
              <a:cs typeface="Times New Roman"/>
            </a:endParaRPr>
          </a:p>
        </p:txBody>
      </p:sp>
      <p:sp>
        <p:nvSpPr>
          <p:cNvPr id="19" name="Horizontal Scroll 18"/>
          <p:cNvSpPr/>
          <p:nvPr/>
        </p:nvSpPr>
        <p:spPr>
          <a:xfrm>
            <a:off x="1369229" y="2578100"/>
            <a:ext cx="2158196" cy="408980"/>
          </a:xfrm>
          <a:prstGeom prst="horizontalScroll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400" dirty="0" smtClean="0">
                <a:latin typeface="Times New Roman"/>
              </a:rPr>
              <a:t>List of essential genes</a:t>
            </a:r>
            <a:endParaRPr lang="en-US" sz="1400" dirty="0">
              <a:latin typeface="Times New Roman"/>
            </a:endParaRPr>
          </a:p>
        </p:txBody>
      </p:sp>
      <p:sp>
        <p:nvSpPr>
          <p:cNvPr id="20" name="Horizontal Scroll 19"/>
          <p:cNvSpPr/>
          <p:nvPr/>
        </p:nvSpPr>
        <p:spPr>
          <a:xfrm>
            <a:off x="5725329" y="2157139"/>
            <a:ext cx="2158196" cy="1267837"/>
          </a:xfrm>
          <a:prstGeom prst="horizontalScroll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400" dirty="0" smtClean="0">
                <a:latin typeface="Times New Roman"/>
              </a:rPr>
              <a:t>List of genes participating in synthetic-lethality interactions</a:t>
            </a:r>
            <a:endParaRPr lang="en-US" sz="140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68034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27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 Lovell</dc:creator>
  <cp:lastModifiedBy>Simon Lovell</cp:lastModifiedBy>
  <cp:revision>3</cp:revision>
  <dcterms:created xsi:type="dcterms:W3CDTF">2013-04-04T14:31:23Z</dcterms:created>
  <dcterms:modified xsi:type="dcterms:W3CDTF">2013-04-04T14:32:35Z</dcterms:modified>
</cp:coreProperties>
</file>