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23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650A5-03F3-404C-9814-3BF23938FB82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A0AAE-FF71-4300-A4A3-DAE8E40A4B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F6E5D-64EE-4B13-ADA7-A8A1CE4B2C99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F59BF-5945-492E-BF4D-259EF133A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204012 WB lycopene 3 hsp90.jpg"/>
          <p:cNvPicPr>
            <a:picLocks noChangeAspect="1"/>
          </p:cNvPicPr>
          <p:nvPr/>
        </p:nvPicPr>
        <p:blipFill>
          <a:blip r:embed="rId2" cstate="print"/>
          <a:srcRect l="-5556" t="14180" r="47222"/>
          <a:stretch>
            <a:fillRect/>
          </a:stretch>
        </p:blipFill>
        <p:spPr>
          <a:xfrm flipV="1">
            <a:off x="3581400" y="2829394"/>
            <a:ext cx="1524000" cy="444685"/>
          </a:xfrm>
          <a:prstGeom prst="rect">
            <a:avLst/>
          </a:prstGeom>
        </p:spPr>
      </p:pic>
      <p:pic>
        <p:nvPicPr>
          <p:cNvPr id="6" name="Picture 5" descr="1204012 WB lycopene 3 gstp1.jpg"/>
          <p:cNvPicPr>
            <a:picLocks noChangeAspect="1"/>
          </p:cNvPicPr>
          <p:nvPr/>
        </p:nvPicPr>
        <p:blipFill>
          <a:blip r:embed="rId3" cstate="print"/>
          <a:srcRect l="-5698" r="48718"/>
          <a:stretch>
            <a:fillRect/>
          </a:stretch>
        </p:blipFill>
        <p:spPr>
          <a:xfrm flipV="1">
            <a:off x="3581400" y="4267200"/>
            <a:ext cx="1524000" cy="603504"/>
          </a:xfrm>
          <a:prstGeom prst="rect">
            <a:avLst/>
          </a:prstGeom>
        </p:spPr>
      </p:pic>
      <p:pic>
        <p:nvPicPr>
          <p:cNvPr id="24" name="Picture 23" descr="1204012 WB lycopene 3-2 ndrg1.jpg"/>
          <p:cNvPicPr>
            <a:picLocks noChangeAspect="1"/>
          </p:cNvPicPr>
          <p:nvPr/>
        </p:nvPicPr>
        <p:blipFill>
          <a:blip r:embed="rId4" cstate="print"/>
          <a:srcRect l="-5715" r="48572" b="9881"/>
          <a:stretch>
            <a:fillRect/>
          </a:stretch>
        </p:blipFill>
        <p:spPr>
          <a:xfrm>
            <a:off x="3581400" y="3820180"/>
            <a:ext cx="1524000" cy="370820"/>
          </a:xfrm>
          <a:prstGeom prst="rect">
            <a:avLst/>
          </a:prstGeom>
        </p:spPr>
      </p:pic>
      <p:pic>
        <p:nvPicPr>
          <p:cNvPr id="25" name="Picture 24" descr="1204012 WB lycopene 3-2 gapdh.jpg"/>
          <p:cNvPicPr>
            <a:picLocks noChangeAspect="1"/>
          </p:cNvPicPr>
          <p:nvPr/>
        </p:nvPicPr>
        <p:blipFill>
          <a:blip r:embed="rId5" cstate="print"/>
          <a:srcRect l="-5715" r="48572" b="-6531"/>
          <a:stretch>
            <a:fillRect/>
          </a:stretch>
        </p:blipFill>
        <p:spPr>
          <a:xfrm>
            <a:off x="3581400" y="4953000"/>
            <a:ext cx="1524000" cy="457200"/>
          </a:xfrm>
          <a:prstGeom prst="rect">
            <a:avLst/>
          </a:prstGeom>
        </p:spPr>
      </p:pic>
      <p:pic>
        <p:nvPicPr>
          <p:cNvPr id="33" name="Picture 32" descr="1204012 WB lycopene 3-3 rad23b.jpg"/>
          <p:cNvPicPr>
            <a:picLocks noChangeAspect="1"/>
          </p:cNvPicPr>
          <p:nvPr/>
        </p:nvPicPr>
        <p:blipFill>
          <a:blip r:embed="rId6" cstate="print"/>
          <a:srcRect l="-5714" r="48571" b="13718"/>
          <a:stretch>
            <a:fillRect/>
          </a:stretch>
        </p:blipFill>
        <p:spPr>
          <a:xfrm>
            <a:off x="3581400" y="3350280"/>
            <a:ext cx="1524000" cy="383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2600" y="298094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5000" y="336298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RAD23B ~53kD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289308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HSP90 B1 ~100kD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3862626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NDRG1 ~48kD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5000" y="4964668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GAPDH ~39kD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57400" y="44196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GSTP1 ~25kD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195033" y="2269147"/>
            <a:ext cx="1092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Lycopene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3581402" y="2320092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Placebo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05200" y="1594703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rial" pitchFamily="34" charset="0"/>
                <a:cs typeface="Arial" pitchFamily="34" charset="0"/>
              </a:rPr>
              <a:t>48-h treatment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33600" y="224972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" pitchFamily="34" charset="0"/>
                <a:cs typeface="Arial" pitchFamily="34" charset="0"/>
              </a:rPr>
              <a:t>Protein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91200" y="2155905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" pitchFamily="34" charset="0"/>
                <a:cs typeface="Arial" pitchFamily="34" charset="0"/>
              </a:rPr>
              <a:t>Fold change</a:t>
            </a:r>
          </a:p>
          <a:p>
            <a:pPr algn="ctr"/>
            <a:r>
              <a:rPr lang="en-US" sz="1400" i="1" dirty="0" smtClean="0">
                <a:latin typeface="Arial" pitchFamily="34" charset="0"/>
                <a:cs typeface="Arial" pitchFamily="34" charset="0"/>
              </a:rPr>
              <a:t>n=3 patients (±SD)</a:t>
            </a:r>
            <a:endParaRPr lang="en-US" sz="1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43600" y="289308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0.95 ± 0.17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43600" y="336298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3.47 ± 4.15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43600" y="389638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1.59 ± 1.28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43600" y="4419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1.06 ± 0.18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05400" y="488698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Endogenous control for normalization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76800" y="215590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" pitchFamily="34" charset="0"/>
                <a:cs typeface="Arial" pitchFamily="34" charset="0"/>
              </a:rPr>
              <a:t>Fold change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181600" y="2893080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0.93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81600" y="3362980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0.55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181600" y="3896380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1.06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81600" y="4419600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itchFamily="34" charset="0"/>
                <a:cs typeface="Arial" pitchFamily="34" charset="0"/>
              </a:rPr>
              <a:t>1.08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Left Brace 56"/>
          <p:cNvSpPr/>
          <p:nvPr/>
        </p:nvSpPr>
        <p:spPr>
          <a:xfrm rot="5400000">
            <a:off x="4305300" y="1483380"/>
            <a:ext cx="228600" cy="106680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44073" y="616803"/>
            <a:ext cx="7637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Supplement Figure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1.  Western blot analysis of 4 proteins from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PrE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cells that proteomics analysis had indicated were significantly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upregulated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downregulated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by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lycopene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Densitometry measurement indicated that the fold change of protein expression (relative to placebo treatment) was similar to the proteomics data in 2 of 3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PrE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cell lines derived from 3 different patients.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111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UIC CoMD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tessel</dc:creator>
  <cp:lastModifiedBy>HP Authorized Customer</cp:lastModifiedBy>
  <cp:revision>46</cp:revision>
  <dcterms:created xsi:type="dcterms:W3CDTF">2012-12-03T22:20:49Z</dcterms:created>
  <dcterms:modified xsi:type="dcterms:W3CDTF">2012-12-05T04:31:58Z</dcterms:modified>
</cp:coreProperties>
</file>