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handoutMasterIdLst>
    <p:handoutMasterId r:id="rId4"/>
  </p:handoutMasterIdLst>
  <p:sldIdLst>
    <p:sldId id="443" r:id="rId2"/>
  </p:sldIdLst>
  <p:sldSz cx="9144000" cy="6858000" type="screen4x3"/>
  <p:notesSz cx="6858000" cy="9144000"/>
  <p:defaultTextStyle>
    <a:defPPr>
      <a:defRPr lang="en-US"/>
    </a:defPPr>
    <a:lvl1pPr algn="l" rtl="0" fontAlgn="base">
      <a:spcBef>
        <a:spcPct val="0"/>
      </a:spcBef>
      <a:spcAft>
        <a:spcPct val="0"/>
      </a:spcAft>
      <a:defRPr sz="1200" b="1" kern="1200">
        <a:solidFill>
          <a:schemeClr val="tx1"/>
        </a:solidFill>
        <a:latin typeface="Times New Roman Bold Italic" charset="0"/>
        <a:ea typeface="ＭＳ Ｐゴシック" charset="0"/>
        <a:cs typeface="ＭＳ Ｐゴシック" charset="0"/>
      </a:defRPr>
    </a:lvl1pPr>
    <a:lvl2pPr marL="457200" algn="l" rtl="0" fontAlgn="base">
      <a:spcBef>
        <a:spcPct val="0"/>
      </a:spcBef>
      <a:spcAft>
        <a:spcPct val="0"/>
      </a:spcAft>
      <a:defRPr sz="1200" b="1" kern="1200">
        <a:solidFill>
          <a:schemeClr val="tx1"/>
        </a:solidFill>
        <a:latin typeface="Times New Roman Bold Italic" charset="0"/>
        <a:ea typeface="ＭＳ Ｐゴシック" charset="0"/>
        <a:cs typeface="ＭＳ Ｐゴシック" charset="0"/>
      </a:defRPr>
    </a:lvl2pPr>
    <a:lvl3pPr marL="914400" algn="l" rtl="0" fontAlgn="base">
      <a:spcBef>
        <a:spcPct val="0"/>
      </a:spcBef>
      <a:spcAft>
        <a:spcPct val="0"/>
      </a:spcAft>
      <a:defRPr sz="1200" b="1" kern="1200">
        <a:solidFill>
          <a:schemeClr val="tx1"/>
        </a:solidFill>
        <a:latin typeface="Times New Roman Bold Italic" charset="0"/>
        <a:ea typeface="ＭＳ Ｐゴシック" charset="0"/>
        <a:cs typeface="ＭＳ Ｐゴシック" charset="0"/>
      </a:defRPr>
    </a:lvl3pPr>
    <a:lvl4pPr marL="1371600" algn="l" rtl="0" fontAlgn="base">
      <a:spcBef>
        <a:spcPct val="0"/>
      </a:spcBef>
      <a:spcAft>
        <a:spcPct val="0"/>
      </a:spcAft>
      <a:defRPr sz="1200" b="1" kern="1200">
        <a:solidFill>
          <a:schemeClr val="tx1"/>
        </a:solidFill>
        <a:latin typeface="Times New Roman Bold Italic" charset="0"/>
        <a:ea typeface="ＭＳ Ｐゴシック" charset="0"/>
        <a:cs typeface="ＭＳ Ｐゴシック" charset="0"/>
      </a:defRPr>
    </a:lvl4pPr>
    <a:lvl5pPr marL="1828800" algn="l" rtl="0" fontAlgn="base">
      <a:spcBef>
        <a:spcPct val="0"/>
      </a:spcBef>
      <a:spcAft>
        <a:spcPct val="0"/>
      </a:spcAft>
      <a:defRPr sz="1200" b="1" kern="1200">
        <a:solidFill>
          <a:schemeClr val="tx1"/>
        </a:solidFill>
        <a:latin typeface="Times New Roman Bold Italic" charset="0"/>
        <a:ea typeface="ＭＳ Ｐゴシック" charset="0"/>
        <a:cs typeface="ＭＳ Ｐゴシック" charset="0"/>
      </a:defRPr>
    </a:lvl5pPr>
    <a:lvl6pPr marL="2286000" algn="l" defTabSz="457200" rtl="0" eaLnBrk="1" latinLnBrk="0" hangingPunct="1">
      <a:defRPr sz="1200" b="1" kern="1200">
        <a:solidFill>
          <a:schemeClr val="tx1"/>
        </a:solidFill>
        <a:latin typeface="Times New Roman Bold Italic" charset="0"/>
        <a:ea typeface="ＭＳ Ｐゴシック" charset="0"/>
        <a:cs typeface="ＭＳ Ｐゴシック" charset="0"/>
      </a:defRPr>
    </a:lvl6pPr>
    <a:lvl7pPr marL="2743200" algn="l" defTabSz="457200" rtl="0" eaLnBrk="1" latinLnBrk="0" hangingPunct="1">
      <a:defRPr sz="1200" b="1" kern="1200">
        <a:solidFill>
          <a:schemeClr val="tx1"/>
        </a:solidFill>
        <a:latin typeface="Times New Roman Bold Italic" charset="0"/>
        <a:ea typeface="ＭＳ Ｐゴシック" charset="0"/>
        <a:cs typeface="ＭＳ Ｐゴシック" charset="0"/>
      </a:defRPr>
    </a:lvl7pPr>
    <a:lvl8pPr marL="3200400" algn="l" defTabSz="457200" rtl="0" eaLnBrk="1" latinLnBrk="0" hangingPunct="1">
      <a:defRPr sz="1200" b="1" kern="1200">
        <a:solidFill>
          <a:schemeClr val="tx1"/>
        </a:solidFill>
        <a:latin typeface="Times New Roman Bold Italic" charset="0"/>
        <a:ea typeface="ＭＳ Ｐゴシック" charset="0"/>
        <a:cs typeface="ＭＳ Ｐゴシック" charset="0"/>
      </a:defRPr>
    </a:lvl8pPr>
    <a:lvl9pPr marL="3657600" algn="l" defTabSz="457200" rtl="0" eaLnBrk="1" latinLnBrk="0" hangingPunct="1">
      <a:defRPr sz="1200" b="1" kern="1200">
        <a:solidFill>
          <a:schemeClr val="tx1"/>
        </a:solidFill>
        <a:latin typeface="Times New Roman Bold Italic"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72" autoAdjust="0"/>
  </p:normalViewPr>
  <p:slideViewPr>
    <p:cSldViewPr>
      <p:cViewPr>
        <p:scale>
          <a:sx n="139" d="100"/>
          <a:sy n="139" d="100"/>
        </p:scale>
        <p:origin x="-80" y="-80"/>
      </p:cViewPr>
      <p:guideLst>
        <p:guide orient="horz" pos="2160"/>
        <p:guide pos="288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145" d="100"/>
        <a:sy n="145"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b="0">
                <a:latin typeface="Arial" charset="0"/>
              </a:defRPr>
            </a:lvl1pPr>
          </a:lstStyle>
          <a:p>
            <a:pPr>
              <a:defRPr/>
            </a:pPr>
            <a:endParaRPr lang="en-US"/>
          </a:p>
        </p:txBody>
      </p:sp>
      <p:sp>
        <p:nvSpPr>
          <p:cNvPr id="87043" name="Rectangle 3"/>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b="0">
                <a:latin typeface="Arial" charset="0"/>
              </a:defRPr>
            </a:lvl1pPr>
          </a:lstStyle>
          <a:p>
            <a:pPr>
              <a:defRPr/>
            </a:pPr>
            <a:endParaRPr lang="en-US"/>
          </a:p>
        </p:txBody>
      </p:sp>
      <p:sp>
        <p:nvSpPr>
          <p:cNvPr id="87044" name="Rectangle 4"/>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defRPr b="0">
                <a:latin typeface="Arial" charset="0"/>
              </a:defRPr>
            </a:lvl1pPr>
          </a:lstStyle>
          <a:p>
            <a:pPr>
              <a:defRPr/>
            </a:pPr>
            <a:endParaRPr lang="en-US"/>
          </a:p>
        </p:txBody>
      </p:sp>
      <p:sp>
        <p:nvSpPr>
          <p:cNvPr id="87045" name="Rectangle 5"/>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0" hangingPunct="0">
              <a:defRPr b="0">
                <a:latin typeface="Arial" charset="0"/>
              </a:defRPr>
            </a:lvl1pPr>
          </a:lstStyle>
          <a:p>
            <a:pPr>
              <a:defRPr/>
            </a:pPr>
            <a:fld id="{531648F1-EFBF-144E-8985-072598249620}" type="slidenum">
              <a:rPr lang="en-US"/>
              <a:pPr>
                <a:defRPr/>
              </a:pPr>
              <a:t>‹#›</a:t>
            </a:fld>
            <a:endParaRPr lang="en-US"/>
          </a:p>
        </p:txBody>
      </p:sp>
    </p:spTree>
    <p:extLst>
      <p:ext uri="{BB962C8B-B14F-4D97-AF65-F5344CB8AC3E}">
        <p14:creationId xmlns:p14="http://schemas.microsoft.com/office/powerpoint/2010/main" val="4257494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b="0">
                <a:latin typeface="Arial" charset="0"/>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b="0">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defRPr b="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0" hangingPunct="0">
              <a:defRPr b="0">
                <a:latin typeface="Arial" charset="0"/>
              </a:defRPr>
            </a:lvl1pPr>
          </a:lstStyle>
          <a:p>
            <a:pPr>
              <a:defRPr/>
            </a:pPr>
            <a:fld id="{2AD87234-4B83-0D47-863A-D66C3024AF16}" type="slidenum">
              <a:rPr lang="en-US"/>
              <a:pPr>
                <a:defRPr/>
              </a:pPr>
              <a:t>‹#›</a:t>
            </a:fld>
            <a:endParaRPr lang="en-US"/>
          </a:p>
        </p:txBody>
      </p:sp>
    </p:spTree>
    <p:extLst>
      <p:ext uri="{BB962C8B-B14F-4D97-AF65-F5344CB8AC3E}">
        <p14:creationId xmlns:p14="http://schemas.microsoft.com/office/powerpoint/2010/main" val="17851679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26626" name="Notes Placeholder 2"/>
          <p:cNvSpPr>
            <a:spLocks noGrp="1"/>
          </p:cNvSpPr>
          <p:nvPr>
            <p:ph type="body" idx="1"/>
          </p:nvPr>
        </p:nvSpPr>
        <p:spPr>
          <a:noFill/>
        </p:spPr>
        <p:txBody>
          <a:bodyPr/>
          <a:lstStyle/>
          <a:p>
            <a:r>
              <a:rPr lang="en-US"/>
              <a:t>Rabbits were injected with PVR-inducing RCF cells, platelet-rich plasma, and either a molar excess of ranibizumab (RBZ, pentagons) or the equivalent amount of isotype control IgG (IgG, triangles).  For each rabbit, only one eye was injected.  Rabbits were examined at the indicated times and scored for development of PVR.  Horizontal bars represent the mean PVR stage of each group.</a:t>
            </a:r>
          </a:p>
          <a:p>
            <a:r>
              <a:rPr lang="en-US"/>
              <a:t>Rosenfeld et al. reported the maximum tolerated dose of ranibizumab (lucentis) in humans (per month) is 0.5 mg (doses over 1 mg caused clinically significant intraocular inflammation), which is approximately 0.25-0.50 mg/mL in a human eye.  In our rabbit experiments, we injected 0.05 mg lucentis per eye, roughly a concentration between 0.05-0.10 mg/mL - roughly 10 fold less the amount used in humans</a:t>
            </a:r>
          </a:p>
        </p:txBody>
      </p:sp>
      <p:sp>
        <p:nvSpPr>
          <p:cNvPr id="26627" name="Slide Number Placeholder 3"/>
          <p:cNvSpPr>
            <a:spLocks noGrp="1"/>
          </p:cNvSpPr>
          <p:nvPr>
            <p:ph type="sldNum" sz="quarter" idx="5"/>
          </p:nvPr>
        </p:nvSpPr>
        <p:spPr>
          <a:noFill/>
        </p:spPr>
        <p:txBody>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fld id="{0CC9907D-1CA9-1D48-B647-9CA248241112}" type="slidenum">
              <a:rPr lang="en-US" b="0">
                <a:latin typeface="Arial" charset="0"/>
              </a:rPr>
              <a:pPr/>
              <a:t>1</a:t>
            </a:fld>
            <a:endParaRPr lang="en-US" b="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E8E4320-95A4-394B-96A4-BF2BB72D0360}" type="slidenum">
              <a:rPr lang="en-US"/>
              <a:pPr>
                <a:defRPr/>
              </a:pPr>
              <a:t>‹#›</a:t>
            </a:fld>
            <a:endParaRPr lang="en-US"/>
          </a:p>
        </p:txBody>
      </p:sp>
    </p:spTree>
    <p:extLst>
      <p:ext uri="{BB962C8B-B14F-4D97-AF65-F5344CB8AC3E}">
        <p14:creationId xmlns:p14="http://schemas.microsoft.com/office/powerpoint/2010/main" val="126136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389D40-F972-B74D-96BB-4AF841C8AB28}" type="slidenum">
              <a:rPr lang="en-US"/>
              <a:pPr>
                <a:defRPr/>
              </a:pPr>
              <a:t>‹#›</a:t>
            </a:fld>
            <a:endParaRPr lang="en-US"/>
          </a:p>
        </p:txBody>
      </p:sp>
    </p:spTree>
    <p:extLst>
      <p:ext uri="{BB962C8B-B14F-4D97-AF65-F5344CB8AC3E}">
        <p14:creationId xmlns:p14="http://schemas.microsoft.com/office/powerpoint/2010/main" val="885378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C672F2-43A8-D747-A3FC-652135B1258E}" type="slidenum">
              <a:rPr lang="en-US"/>
              <a:pPr>
                <a:defRPr/>
              </a:pPr>
              <a:t>‹#›</a:t>
            </a:fld>
            <a:endParaRPr lang="en-US"/>
          </a:p>
        </p:txBody>
      </p:sp>
    </p:spTree>
    <p:extLst>
      <p:ext uri="{BB962C8B-B14F-4D97-AF65-F5344CB8AC3E}">
        <p14:creationId xmlns:p14="http://schemas.microsoft.com/office/powerpoint/2010/main" val="269144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37D8B8-3617-B743-B1C3-4205CCCBA790}" type="slidenum">
              <a:rPr lang="en-US"/>
              <a:pPr>
                <a:defRPr/>
              </a:pPr>
              <a:t>‹#›</a:t>
            </a:fld>
            <a:endParaRPr lang="en-US"/>
          </a:p>
        </p:txBody>
      </p:sp>
    </p:spTree>
    <p:extLst>
      <p:ext uri="{BB962C8B-B14F-4D97-AF65-F5344CB8AC3E}">
        <p14:creationId xmlns:p14="http://schemas.microsoft.com/office/powerpoint/2010/main" val="349289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5B3004E-A2BE-3145-AA30-9F76B4557B44}" type="slidenum">
              <a:rPr lang="en-US"/>
              <a:pPr>
                <a:defRPr/>
              </a:pPr>
              <a:t>‹#›</a:t>
            </a:fld>
            <a:endParaRPr lang="en-US"/>
          </a:p>
        </p:txBody>
      </p:sp>
    </p:spTree>
    <p:extLst>
      <p:ext uri="{BB962C8B-B14F-4D97-AF65-F5344CB8AC3E}">
        <p14:creationId xmlns:p14="http://schemas.microsoft.com/office/powerpoint/2010/main" val="2101088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C1ACB04-6077-1A43-AFE2-578C83DC16B0}" type="slidenum">
              <a:rPr lang="en-US"/>
              <a:pPr>
                <a:defRPr/>
              </a:pPr>
              <a:t>‹#›</a:t>
            </a:fld>
            <a:endParaRPr lang="en-US"/>
          </a:p>
        </p:txBody>
      </p:sp>
    </p:spTree>
    <p:extLst>
      <p:ext uri="{BB962C8B-B14F-4D97-AF65-F5344CB8AC3E}">
        <p14:creationId xmlns:p14="http://schemas.microsoft.com/office/powerpoint/2010/main" val="16958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213B8B1-A8B2-1A4E-8801-68C1BB08992B}" type="slidenum">
              <a:rPr lang="en-US"/>
              <a:pPr>
                <a:defRPr/>
              </a:pPr>
              <a:t>‹#›</a:t>
            </a:fld>
            <a:endParaRPr lang="en-US"/>
          </a:p>
        </p:txBody>
      </p:sp>
    </p:spTree>
    <p:extLst>
      <p:ext uri="{BB962C8B-B14F-4D97-AF65-F5344CB8AC3E}">
        <p14:creationId xmlns:p14="http://schemas.microsoft.com/office/powerpoint/2010/main" val="4269288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15EAE3-9F7E-574D-BA82-B4B7AAB13E10}" type="slidenum">
              <a:rPr lang="en-US"/>
              <a:pPr>
                <a:defRPr/>
              </a:pPr>
              <a:t>‹#›</a:t>
            </a:fld>
            <a:endParaRPr lang="en-US"/>
          </a:p>
        </p:txBody>
      </p:sp>
    </p:spTree>
    <p:extLst>
      <p:ext uri="{BB962C8B-B14F-4D97-AF65-F5344CB8AC3E}">
        <p14:creationId xmlns:p14="http://schemas.microsoft.com/office/powerpoint/2010/main" val="3980973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DCE709E-5A25-B740-9B14-C3B09761A40C}" type="slidenum">
              <a:rPr lang="en-US"/>
              <a:pPr>
                <a:defRPr/>
              </a:pPr>
              <a:t>‹#›</a:t>
            </a:fld>
            <a:endParaRPr lang="en-US"/>
          </a:p>
        </p:txBody>
      </p:sp>
    </p:spTree>
    <p:extLst>
      <p:ext uri="{BB962C8B-B14F-4D97-AF65-F5344CB8AC3E}">
        <p14:creationId xmlns:p14="http://schemas.microsoft.com/office/powerpoint/2010/main" val="3494549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E54184-7371-A44F-92AE-91EF9662CD01}" type="slidenum">
              <a:rPr lang="en-US"/>
              <a:pPr>
                <a:defRPr/>
              </a:pPr>
              <a:t>‹#›</a:t>
            </a:fld>
            <a:endParaRPr lang="en-US"/>
          </a:p>
        </p:txBody>
      </p:sp>
    </p:spTree>
    <p:extLst>
      <p:ext uri="{BB962C8B-B14F-4D97-AF65-F5344CB8AC3E}">
        <p14:creationId xmlns:p14="http://schemas.microsoft.com/office/powerpoint/2010/main" val="2711233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5A8A6B9-41A5-E444-B3BC-2D9A330C2065}" type="slidenum">
              <a:rPr lang="en-US"/>
              <a:pPr>
                <a:defRPr/>
              </a:pPr>
              <a:t>‹#›</a:t>
            </a:fld>
            <a:endParaRPr lang="en-US"/>
          </a:p>
        </p:txBody>
      </p:sp>
    </p:spTree>
    <p:extLst>
      <p:ext uri="{BB962C8B-B14F-4D97-AF65-F5344CB8AC3E}">
        <p14:creationId xmlns:p14="http://schemas.microsoft.com/office/powerpoint/2010/main" val="24542305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sz="1400" b="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0" hangingPunct="0">
              <a:defRPr sz="1400" b="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sz="1400" b="0">
                <a:latin typeface="+mn-lt"/>
              </a:defRPr>
            </a:lvl1pPr>
          </a:lstStyle>
          <a:p>
            <a:pPr>
              <a:defRPr/>
            </a:pPr>
            <a:fld id="{6C287B44-700D-0F42-81AA-6E3B104AC02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Group 661"/>
          <p:cNvGrpSpPr>
            <a:grpSpLocks/>
          </p:cNvGrpSpPr>
          <p:nvPr/>
        </p:nvGrpSpPr>
        <p:grpSpPr bwMode="auto">
          <a:xfrm>
            <a:off x="211138" y="914400"/>
            <a:ext cx="8666162" cy="5572125"/>
            <a:chOff x="233883" y="534960"/>
            <a:chExt cx="8665967" cy="5581157"/>
          </a:xfrm>
        </p:grpSpPr>
        <p:cxnSp>
          <p:nvCxnSpPr>
            <p:cNvPr id="4" name="Straight Connector 3"/>
            <p:cNvCxnSpPr/>
            <p:nvPr/>
          </p:nvCxnSpPr>
          <p:spPr bwMode="auto">
            <a:xfrm>
              <a:off x="941892" y="5427616"/>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604" name="Text Box 5"/>
            <p:cNvSpPr txBox="1">
              <a:spLocks noChangeArrowheads="1"/>
            </p:cNvSpPr>
            <p:nvPr/>
          </p:nvSpPr>
          <p:spPr bwMode="auto">
            <a:xfrm>
              <a:off x="838358" y="5841480"/>
              <a:ext cx="804061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eaLnBrk="1" hangingPunct="1"/>
              <a:r>
                <a:rPr lang="en-CA">
                  <a:latin typeface="Arial" charset="0"/>
                </a:rPr>
                <a:t>       DAY 1                DAY 3                 DAY 5                 DAY 7                DAY 14               DAY 21               DAY 28 </a:t>
              </a:r>
              <a:endParaRPr lang="en-US">
                <a:latin typeface="Arial" charset="0"/>
              </a:endParaRPr>
            </a:p>
          </p:txBody>
        </p:sp>
        <p:sp>
          <p:nvSpPr>
            <p:cNvPr id="14" name="Line 5"/>
            <p:cNvSpPr>
              <a:spLocks noChangeShapeType="1"/>
            </p:cNvSpPr>
            <p:nvPr/>
          </p:nvSpPr>
          <p:spPr bwMode="auto">
            <a:xfrm rot="16200000" flipV="1">
              <a:off x="4851023" y="-2812687"/>
              <a:ext cx="0" cy="8046856"/>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5" name="Line 5"/>
            <p:cNvSpPr>
              <a:spLocks noChangeShapeType="1"/>
            </p:cNvSpPr>
            <p:nvPr/>
          </p:nvSpPr>
          <p:spPr bwMode="auto">
            <a:xfrm rot="16200000" flipV="1">
              <a:off x="4856579" y="-1956433"/>
              <a:ext cx="0" cy="8045269"/>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6" name="Line 5"/>
            <p:cNvSpPr>
              <a:spLocks noChangeShapeType="1"/>
            </p:cNvSpPr>
            <p:nvPr/>
          </p:nvSpPr>
          <p:spPr bwMode="auto">
            <a:xfrm rot="16200000" flipV="1">
              <a:off x="4856579" y="-1116875"/>
              <a:ext cx="0" cy="8045269"/>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7" name="Line 5"/>
            <p:cNvSpPr>
              <a:spLocks noChangeShapeType="1"/>
            </p:cNvSpPr>
            <p:nvPr/>
          </p:nvSpPr>
          <p:spPr bwMode="auto">
            <a:xfrm rot="16200000" flipV="1">
              <a:off x="4856579" y="-277316"/>
              <a:ext cx="0" cy="8045269"/>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 name="Line 5"/>
            <p:cNvSpPr>
              <a:spLocks noChangeShapeType="1"/>
            </p:cNvSpPr>
            <p:nvPr/>
          </p:nvSpPr>
          <p:spPr bwMode="auto">
            <a:xfrm rot="16200000" flipV="1">
              <a:off x="4862135" y="566218"/>
              <a:ext cx="0" cy="8046857"/>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9" name="Line 5"/>
            <p:cNvSpPr>
              <a:spLocks noChangeShapeType="1"/>
            </p:cNvSpPr>
            <p:nvPr/>
          </p:nvSpPr>
          <p:spPr bwMode="auto">
            <a:xfrm rot="16200000" flipV="1">
              <a:off x="4870073" y="1399424"/>
              <a:ext cx="0" cy="8056382"/>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cxnSp>
          <p:nvCxnSpPr>
            <p:cNvPr id="20" name="Straight Connector 19"/>
            <p:cNvCxnSpPr/>
            <p:nvPr/>
          </p:nvCxnSpPr>
          <p:spPr bwMode="auto">
            <a:xfrm>
              <a:off x="1510204" y="5427616"/>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1" name="Straight Connector 20"/>
            <p:cNvCxnSpPr/>
            <p:nvPr/>
          </p:nvCxnSpPr>
          <p:spPr bwMode="auto">
            <a:xfrm>
              <a:off x="2084866" y="5096881"/>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2" name="Straight Connector 21"/>
            <p:cNvCxnSpPr/>
            <p:nvPr/>
          </p:nvCxnSpPr>
          <p:spPr bwMode="auto">
            <a:xfrm>
              <a:off x="2653179" y="5427616"/>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3" name="Straight Connector 22"/>
            <p:cNvCxnSpPr/>
            <p:nvPr/>
          </p:nvCxnSpPr>
          <p:spPr bwMode="auto">
            <a:xfrm>
              <a:off x="3245302" y="3511577"/>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 name="Straight Connector 23"/>
            <p:cNvCxnSpPr/>
            <p:nvPr/>
          </p:nvCxnSpPr>
          <p:spPr bwMode="auto">
            <a:xfrm>
              <a:off x="3813614" y="5314720"/>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5" name="Straight Connector 24"/>
            <p:cNvCxnSpPr/>
            <p:nvPr/>
          </p:nvCxnSpPr>
          <p:spPr bwMode="auto">
            <a:xfrm>
              <a:off x="4380340" y="3047276"/>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6" name="Straight Connector 25"/>
            <p:cNvCxnSpPr/>
            <p:nvPr/>
          </p:nvCxnSpPr>
          <p:spPr bwMode="auto">
            <a:xfrm>
              <a:off x="4948652" y="4934693"/>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7" name="Straight Connector 26"/>
            <p:cNvCxnSpPr/>
            <p:nvPr/>
          </p:nvCxnSpPr>
          <p:spPr bwMode="auto">
            <a:xfrm>
              <a:off x="5539189" y="2549583"/>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Straight Connector 27"/>
            <p:cNvCxnSpPr/>
            <p:nvPr/>
          </p:nvCxnSpPr>
          <p:spPr bwMode="auto">
            <a:xfrm>
              <a:off x="6107501" y="4850419"/>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 name="Straight Connector 28"/>
            <p:cNvCxnSpPr/>
            <p:nvPr/>
          </p:nvCxnSpPr>
          <p:spPr bwMode="auto">
            <a:xfrm>
              <a:off x="6682163" y="2338103"/>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7250475" y="4850419"/>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a:off x="7842599" y="2125033"/>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2" name="Straight Connector 31"/>
            <p:cNvCxnSpPr/>
            <p:nvPr/>
          </p:nvCxnSpPr>
          <p:spPr bwMode="auto">
            <a:xfrm>
              <a:off x="8409324" y="4809077"/>
              <a:ext cx="380991" cy="0"/>
            </a:xfrm>
            <a:prstGeom prst="line">
              <a:avLst/>
            </a:prstGeom>
            <a:solidFill>
              <a:schemeClr val="accent1"/>
            </a:solidFill>
            <a:ln w="28575" cap="rnd"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3" name="Line 5"/>
            <p:cNvSpPr>
              <a:spLocks noChangeShapeType="1"/>
            </p:cNvSpPr>
            <p:nvPr/>
          </p:nvSpPr>
          <p:spPr bwMode="auto">
            <a:xfrm rot="16200000" flipV="1">
              <a:off x="4856579" y="1810449"/>
              <a:ext cx="0" cy="8045269"/>
            </a:xfrm>
            <a:prstGeom prst="line">
              <a:avLst/>
            </a:prstGeom>
            <a:noFill/>
            <a:ln w="12700" cmpd="sng">
              <a:solidFill>
                <a:schemeClr val="tx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n>
                  <a:solidFill>
                    <a:schemeClr val="tx1"/>
                  </a:solidFill>
                  <a:prstDash val="solid"/>
                </a:ln>
              </a:endParaRPr>
            </a:p>
          </p:txBody>
        </p:sp>
        <p:sp>
          <p:nvSpPr>
            <p:cNvPr id="35" name="Line 5"/>
            <p:cNvSpPr>
              <a:spLocks noChangeShapeType="1"/>
            </p:cNvSpPr>
            <p:nvPr/>
          </p:nvSpPr>
          <p:spPr bwMode="auto">
            <a:xfrm rot="16200000" flipV="1">
              <a:off x="4863723" y="-3210205"/>
              <a:ext cx="0" cy="8046856"/>
            </a:xfrm>
            <a:prstGeom prst="line">
              <a:avLst/>
            </a:prstGeom>
            <a:noFill/>
            <a:ln w="12700" cmpd="sng">
              <a:solidFill>
                <a:schemeClr val="tx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n>
                  <a:solidFill>
                    <a:schemeClr val="tx1"/>
                  </a:solidFill>
                  <a:prstDash val="solid"/>
                </a:ln>
              </a:endParaRPr>
            </a:p>
          </p:txBody>
        </p:sp>
        <p:sp>
          <p:nvSpPr>
            <p:cNvPr id="25626" name="Text Box 5"/>
            <p:cNvSpPr txBox="1">
              <a:spLocks noChangeArrowheads="1"/>
            </p:cNvSpPr>
            <p:nvPr/>
          </p:nvSpPr>
          <p:spPr bwMode="auto">
            <a:xfrm>
              <a:off x="533400" y="1075440"/>
              <a:ext cx="3135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r" eaLnBrk="1" hangingPunct="1"/>
              <a:r>
                <a:rPr lang="en-CA" sz="1400">
                  <a:latin typeface="Arial" charset="0"/>
                </a:rPr>
                <a:t>5 -</a:t>
              </a:r>
              <a:endParaRPr lang="en-US" sz="1400">
                <a:latin typeface="Arial" charset="0"/>
              </a:endParaRPr>
            </a:p>
          </p:txBody>
        </p:sp>
        <p:sp>
          <p:nvSpPr>
            <p:cNvPr id="25627" name="Text Box 5"/>
            <p:cNvSpPr txBox="1">
              <a:spLocks noChangeArrowheads="1"/>
            </p:cNvSpPr>
            <p:nvPr/>
          </p:nvSpPr>
          <p:spPr bwMode="auto">
            <a:xfrm>
              <a:off x="533400" y="1935436"/>
              <a:ext cx="3135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r" eaLnBrk="1" hangingPunct="1"/>
              <a:r>
                <a:rPr lang="en-CA" sz="1400">
                  <a:latin typeface="Arial" charset="0"/>
                </a:rPr>
                <a:t>4 -</a:t>
              </a:r>
              <a:endParaRPr lang="en-US" sz="1400">
                <a:latin typeface="Arial" charset="0"/>
              </a:endParaRPr>
            </a:p>
          </p:txBody>
        </p:sp>
        <p:sp>
          <p:nvSpPr>
            <p:cNvPr id="25628" name="Text Box 5"/>
            <p:cNvSpPr txBox="1">
              <a:spLocks noChangeArrowheads="1"/>
            </p:cNvSpPr>
            <p:nvPr/>
          </p:nvSpPr>
          <p:spPr bwMode="auto">
            <a:xfrm>
              <a:off x="533400" y="2773636"/>
              <a:ext cx="3135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r" eaLnBrk="1" hangingPunct="1"/>
              <a:r>
                <a:rPr lang="en-CA" sz="1400">
                  <a:latin typeface="Arial" charset="0"/>
                </a:rPr>
                <a:t>3 -</a:t>
              </a:r>
              <a:endParaRPr lang="en-US" sz="1400">
                <a:latin typeface="Arial" charset="0"/>
              </a:endParaRPr>
            </a:p>
          </p:txBody>
        </p:sp>
        <p:sp>
          <p:nvSpPr>
            <p:cNvPr id="25629" name="Text Box 5"/>
            <p:cNvSpPr txBox="1">
              <a:spLocks noChangeArrowheads="1"/>
            </p:cNvSpPr>
            <p:nvPr/>
          </p:nvSpPr>
          <p:spPr bwMode="auto">
            <a:xfrm>
              <a:off x="533400" y="3610276"/>
              <a:ext cx="3135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r" eaLnBrk="1" hangingPunct="1"/>
              <a:r>
                <a:rPr lang="en-CA" sz="1400">
                  <a:latin typeface="Arial" charset="0"/>
                </a:rPr>
                <a:t>2 -</a:t>
              </a:r>
              <a:endParaRPr lang="en-US" sz="1400">
                <a:latin typeface="Arial" charset="0"/>
              </a:endParaRPr>
            </a:p>
          </p:txBody>
        </p:sp>
        <p:sp>
          <p:nvSpPr>
            <p:cNvPr id="25630" name="Text Box 5"/>
            <p:cNvSpPr txBox="1">
              <a:spLocks noChangeArrowheads="1"/>
            </p:cNvSpPr>
            <p:nvPr/>
          </p:nvSpPr>
          <p:spPr bwMode="auto">
            <a:xfrm>
              <a:off x="533400" y="4457116"/>
              <a:ext cx="3135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r" eaLnBrk="1" hangingPunct="1"/>
              <a:r>
                <a:rPr lang="en-CA" sz="1400">
                  <a:latin typeface="Arial" charset="0"/>
                </a:rPr>
                <a:t>1 -</a:t>
              </a:r>
              <a:endParaRPr lang="en-US" sz="1400">
                <a:latin typeface="Arial" charset="0"/>
              </a:endParaRPr>
            </a:p>
          </p:txBody>
        </p:sp>
        <p:sp>
          <p:nvSpPr>
            <p:cNvPr id="25631" name="Text Box 5"/>
            <p:cNvSpPr txBox="1">
              <a:spLocks noChangeArrowheads="1"/>
            </p:cNvSpPr>
            <p:nvPr/>
          </p:nvSpPr>
          <p:spPr bwMode="auto">
            <a:xfrm>
              <a:off x="533400" y="5295316"/>
              <a:ext cx="3135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r" eaLnBrk="1" hangingPunct="1"/>
              <a:r>
                <a:rPr lang="en-CA" sz="1400">
                  <a:latin typeface="Arial" charset="0"/>
                </a:rPr>
                <a:t>0 -</a:t>
              </a:r>
              <a:endParaRPr lang="en-US" sz="1400">
                <a:latin typeface="Arial" charset="0"/>
              </a:endParaRPr>
            </a:p>
          </p:txBody>
        </p:sp>
        <p:sp>
          <p:nvSpPr>
            <p:cNvPr id="43" name="Line 5"/>
            <p:cNvSpPr>
              <a:spLocks noChangeShapeType="1"/>
            </p:cNvSpPr>
            <p:nvPr/>
          </p:nvSpPr>
          <p:spPr bwMode="auto">
            <a:xfrm flipV="1">
              <a:off x="838706" y="805272"/>
              <a:ext cx="0" cy="5026222"/>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4" name="Line 5"/>
            <p:cNvSpPr>
              <a:spLocks noChangeShapeType="1"/>
            </p:cNvSpPr>
            <p:nvPr/>
          </p:nvSpPr>
          <p:spPr bwMode="auto">
            <a:xfrm flipV="1">
              <a:off x="1986444" y="592203"/>
              <a:ext cx="0" cy="5503244"/>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5" name="Line 5"/>
            <p:cNvSpPr>
              <a:spLocks noChangeShapeType="1"/>
            </p:cNvSpPr>
            <p:nvPr/>
          </p:nvSpPr>
          <p:spPr bwMode="auto">
            <a:xfrm flipV="1">
              <a:off x="3134180" y="592203"/>
              <a:ext cx="0" cy="5503244"/>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6" name="Line 5"/>
            <p:cNvSpPr>
              <a:spLocks noChangeShapeType="1"/>
            </p:cNvSpPr>
            <p:nvPr/>
          </p:nvSpPr>
          <p:spPr bwMode="auto">
            <a:xfrm flipV="1">
              <a:off x="4281917" y="592203"/>
              <a:ext cx="0" cy="5503244"/>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7" name="Line 5"/>
            <p:cNvSpPr>
              <a:spLocks noChangeShapeType="1"/>
            </p:cNvSpPr>
            <p:nvPr/>
          </p:nvSpPr>
          <p:spPr bwMode="auto">
            <a:xfrm flipV="1">
              <a:off x="5429653" y="592203"/>
              <a:ext cx="0" cy="5503244"/>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8" name="Line 5"/>
            <p:cNvSpPr>
              <a:spLocks noChangeShapeType="1"/>
            </p:cNvSpPr>
            <p:nvPr/>
          </p:nvSpPr>
          <p:spPr bwMode="auto">
            <a:xfrm flipV="1">
              <a:off x="6577390" y="592203"/>
              <a:ext cx="0" cy="5503244"/>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9" name="Line 5"/>
            <p:cNvSpPr>
              <a:spLocks noChangeShapeType="1"/>
            </p:cNvSpPr>
            <p:nvPr/>
          </p:nvSpPr>
          <p:spPr bwMode="auto">
            <a:xfrm flipV="1">
              <a:off x="7726714" y="592203"/>
              <a:ext cx="0" cy="5503244"/>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0" name="Line 5"/>
            <p:cNvSpPr>
              <a:spLocks noChangeShapeType="1"/>
            </p:cNvSpPr>
            <p:nvPr/>
          </p:nvSpPr>
          <p:spPr bwMode="auto">
            <a:xfrm flipV="1">
              <a:off x="8874451" y="805272"/>
              <a:ext cx="0" cy="5026222"/>
            </a:xfrm>
            <a:prstGeom prst="line">
              <a:avLst/>
            </a:prstGeom>
            <a:noFill/>
            <a:ln w="1270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5640" name="Text Box 5"/>
            <p:cNvSpPr txBox="1">
              <a:spLocks noChangeArrowheads="1"/>
            </p:cNvSpPr>
            <p:nvPr/>
          </p:nvSpPr>
          <p:spPr bwMode="auto">
            <a:xfrm rot="-5400000">
              <a:off x="-1737715" y="3149522"/>
              <a:ext cx="424799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algn="ctr" eaLnBrk="1" hangingPunct="1"/>
              <a:r>
                <a:rPr lang="en-CA" sz="1400">
                  <a:latin typeface="Arial" charset="0"/>
                </a:rPr>
                <a:t>PVR (Fastenberg) stage</a:t>
              </a:r>
              <a:endParaRPr lang="en-US" sz="1400">
                <a:latin typeface="Arial" charset="0"/>
              </a:endParaRPr>
            </a:p>
          </p:txBody>
        </p:sp>
        <p:sp>
          <p:nvSpPr>
            <p:cNvPr id="25641" name="Text Box 5"/>
            <p:cNvSpPr txBox="1">
              <a:spLocks noChangeArrowheads="1"/>
            </p:cNvSpPr>
            <p:nvPr/>
          </p:nvSpPr>
          <p:spPr bwMode="auto">
            <a:xfrm>
              <a:off x="1991863" y="534960"/>
              <a:ext cx="69069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eaLnBrk="1" hangingPunct="1"/>
              <a:r>
                <a:rPr lang="en-CA" b="0">
                  <a:latin typeface="Arial" charset="0"/>
                  <a:cs typeface="Arial" charset="0"/>
                </a:rPr>
                <a:t>     p=0.096             p&lt;0.001*             p&lt;0.001*</a:t>
              </a:r>
              <a:r>
                <a:rPr lang="en-US" b="0">
                  <a:latin typeface="Arial" charset="0"/>
                  <a:cs typeface="Arial" charset="0"/>
                </a:rPr>
                <a:t>             </a:t>
              </a:r>
              <a:r>
                <a:rPr lang="en-CA" b="0">
                  <a:latin typeface="Arial" charset="0"/>
                  <a:cs typeface="Arial" charset="0"/>
                </a:rPr>
                <a:t>p&lt;0.001*</a:t>
              </a:r>
              <a:r>
                <a:rPr lang="en-US" b="0">
                  <a:latin typeface="Arial" charset="0"/>
                  <a:cs typeface="Arial" charset="0"/>
                </a:rPr>
                <a:t>            </a:t>
              </a:r>
              <a:r>
                <a:rPr lang="en-CA" b="0">
                  <a:latin typeface="Arial" charset="0"/>
                  <a:cs typeface="Arial" charset="0"/>
                </a:rPr>
                <a:t>p&lt;0.001*</a:t>
              </a:r>
              <a:r>
                <a:rPr lang="en-US" b="0">
                  <a:latin typeface="Arial" charset="0"/>
                  <a:cs typeface="Arial" charset="0"/>
                </a:rPr>
                <a:t>             </a:t>
              </a:r>
              <a:r>
                <a:rPr lang="en-CA" b="0">
                  <a:latin typeface="Arial" charset="0"/>
                  <a:cs typeface="Arial" charset="0"/>
                </a:rPr>
                <a:t>p&lt;0.001*</a:t>
              </a:r>
              <a:endParaRPr lang="en-US" b="0">
                <a:latin typeface="Arial" charset="0"/>
                <a:cs typeface="Arial" charset="0"/>
              </a:endParaRPr>
            </a:p>
          </p:txBody>
        </p:sp>
        <p:sp>
          <p:nvSpPr>
            <p:cNvPr id="53" name="Rectangle 207"/>
            <p:cNvSpPr>
              <a:spLocks noChangeArrowheads="1"/>
            </p:cNvSpPr>
            <p:nvPr/>
          </p:nvSpPr>
          <p:spPr bwMode="auto">
            <a:xfrm>
              <a:off x="967291" y="914988"/>
              <a:ext cx="915966" cy="545395"/>
            </a:xfrm>
            <a:prstGeom prst="rect">
              <a:avLst/>
            </a:prstGeom>
            <a:solidFill>
              <a:schemeClr val="bg1">
                <a:lumMod val="85000"/>
              </a:schemeClr>
            </a:solidFill>
            <a:ln w="9525">
              <a:solidFill>
                <a:schemeClr val="tx1"/>
              </a:solidFill>
              <a:miter lim="800000"/>
              <a:headEnd/>
              <a:tailEnd/>
            </a:ln>
            <a:effectLst/>
            <a:extLst/>
          </p:spPr>
          <p:txBody>
            <a:bodyPr wrap="none" anchor="ctr"/>
            <a:lstStyle/>
            <a:p>
              <a:pPr>
                <a:defRPr/>
              </a:pPr>
              <a:endParaRPr lang="en-US"/>
            </a:p>
          </p:txBody>
        </p:sp>
        <p:sp>
          <p:nvSpPr>
            <p:cNvPr id="54" name="AutoShape 208"/>
            <p:cNvSpPr>
              <a:spLocks noChangeAspect="1" noChangeArrowheads="1"/>
            </p:cNvSpPr>
            <p:nvPr/>
          </p:nvSpPr>
          <p:spPr bwMode="auto">
            <a:xfrm>
              <a:off x="1103813" y="996081"/>
              <a:ext cx="165096" cy="163778"/>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5" name="AutoShape 209"/>
            <p:cNvSpPr>
              <a:spLocks noChangeAspect="1" noChangeArrowheads="1"/>
            </p:cNvSpPr>
            <p:nvPr/>
          </p:nvSpPr>
          <p:spPr bwMode="auto">
            <a:xfrm>
              <a:off x="1103813" y="1223462"/>
              <a:ext cx="173033" cy="173317"/>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5645" name="Text Box 5"/>
            <p:cNvSpPr txBox="1">
              <a:spLocks noChangeArrowheads="1"/>
            </p:cNvSpPr>
            <p:nvPr/>
          </p:nvSpPr>
          <p:spPr bwMode="auto">
            <a:xfrm>
              <a:off x="1280045" y="919206"/>
              <a:ext cx="549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eaLnBrk="1" hangingPunct="1"/>
              <a:r>
                <a:rPr lang="en-CA" sz="1400">
                  <a:latin typeface="Arial" charset="0"/>
                </a:rPr>
                <a:t>IgG             </a:t>
              </a:r>
              <a:endParaRPr lang="en-US" sz="1400">
                <a:latin typeface="Arial" charset="0"/>
              </a:endParaRPr>
            </a:p>
          </p:txBody>
        </p:sp>
        <p:sp>
          <p:nvSpPr>
            <p:cNvPr id="25646" name="Text Box 5"/>
            <p:cNvSpPr txBox="1">
              <a:spLocks noChangeArrowheads="1"/>
            </p:cNvSpPr>
            <p:nvPr/>
          </p:nvSpPr>
          <p:spPr bwMode="auto">
            <a:xfrm>
              <a:off x="1280045" y="1155743"/>
              <a:ext cx="6508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Bold Italic" charset="0"/>
                  <a:ea typeface="ＭＳ Ｐゴシック" charset="0"/>
                  <a:cs typeface="ＭＳ Ｐゴシック" charset="0"/>
                </a:defRPr>
              </a:lvl1pPr>
              <a:lvl2pPr marL="742950" indent="-285750" eaLnBrk="0" hangingPunct="0">
                <a:defRPr sz="1200" b="1">
                  <a:solidFill>
                    <a:schemeClr val="tx1"/>
                  </a:solidFill>
                  <a:latin typeface="Times New Roman Bold Italic" charset="0"/>
                  <a:ea typeface="ＭＳ Ｐゴシック" charset="0"/>
                </a:defRPr>
              </a:lvl2pPr>
              <a:lvl3pPr marL="1143000" indent="-228600" eaLnBrk="0" hangingPunct="0">
                <a:defRPr sz="1200" b="1">
                  <a:solidFill>
                    <a:schemeClr val="tx1"/>
                  </a:solidFill>
                  <a:latin typeface="Times New Roman Bold Italic" charset="0"/>
                  <a:ea typeface="ＭＳ Ｐゴシック" charset="0"/>
                </a:defRPr>
              </a:lvl3pPr>
              <a:lvl4pPr marL="1600200" indent="-228600" eaLnBrk="0" hangingPunct="0">
                <a:defRPr sz="1200" b="1">
                  <a:solidFill>
                    <a:schemeClr val="tx1"/>
                  </a:solidFill>
                  <a:latin typeface="Times New Roman Bold Italic" charset="0"/>
                  <a:ea typeface="ＭＳ Ｐゴシック" charset="0"/>
                </a:defRPr>
              </a:lvl4pPr>
              <a:lvl5pPr marL="2057400" indent="-228600" eaLnBrk="0" hangingPunct="0">
                <a:defRPr sz="1200" b="1">
                  <a:solidFill>
                    <a:schemeClr val="tx1"/>
                  </a:solidFill>
                  <a:latin typeface="Times New Roman Bold Italic" charset="0"/>
                  <a:ea typeface="ＭＳ Ｐゴシック" charset="0"/>
                </a:defRPr>
              </a:lvl5pPr>
              <a:lvl6pPr marL="2514600" indent="-228600" eaLnBrk="0" fontAlgn="base" hangingPunct="0">
                <a:spcBef>
                  <a:spcPct val="0"/>
                </a:spcBef>
                <a:spcAft>
                  <a:spcPct val="0"/>
                </a:spcAft>
                <a:defRPr sz="1200" b="1">
                  <a:solidFill>
                    <a:schemeClr val="tx1"/>
                  </a:solidFill>
                  <a:latin typeface="Times New Roman Bold Italic" charset="0"/>
                  <a:ea typeface="ＭＳ Ｐゴシック" charset="0"/>
                </a:defRPr>
              </a:lvl6pPr>
              <a:lvl7pPr marL="2971800" indent="-228600" eaLnBrk="0" fontAlgn="base" hangingPunct="0">
                <a:spcBef>
                  <a:spcPct val="0"/>
                </a:spcBef>
                <a:spcAft>
                  <a:spcPct val="0"/>
                </a:spcAft>
                <a:defRPr sz="1200" b="1">
                  <a:solidFill>
                    <a:schemeClr val="tx1"/>
                  </a:solidFill>
                  <a:latin typeface="Times New Roman Bold Italic" charset="0"/>
                  <a:ea typeface="ＭＳ Ｐゴシック" charset="0"/>
                </a:defRPr>
              </a:lvl7pPr>
              <a:lvl8pPr marL="3429000" indent="-228600" eaLnBrk="0" fontAlgn="base" hangingPunct="0">
                <a:spcBef>
                  <a:spcPct val="0"/>
                </a:spcBef>
                <a:spcAft>
                  <a:spcPct val="0"/>
                </a:spcAft>
                <a:defRPr sz="1200" b="1">
                  <a:solidFill>
                    <a:schemeClr val="tx1"/>
                  </a:solidFill>
                  <a:latin typeface="Times New Roman Bold Italic" charset="0"/>
                  <a:ea typeface="ＭＳ Ｐゴシック" charset="0"/>
                </a:defRPr>
              </a:lvl8pPr>
              <a:lvl9pPr marL="3886200" indent="-228600" eaLnBrk="0" fontAlgn="base" hangingPunct="0">
                <a:spcBef>
                  <a:spcPct val="0"/>
                </a:spcBef>
                <a:spcAft>
                  <a:spcPct val="0"/>
                </a:spcAft>
                <a:defRPr sz="1200" b="1">
                  <a:solidFill>
                    <a:schemeClr val="tx1"/>
                  </a:solidFill>
                  <a:latin typeface="Times New Roman Bold Italic" charset="0"/>
                  <a:ea typeface="ＭＳ Ｐゴシック" charset="0"/>
                </a:defRPr>
              </a:lvl9pPr>
            </a:lstStyle>
            <a:p>
              <a:pPr eaLnBrk="1" hangingPunct="1"/>
              <a:r>
                <a:rPr lang="en-CA" sz="1400" dirty="0" smtClean="0">
                  <a:latin typeface="Arial" charset="0"/>
                </a:rPr>
                <a:t>RBZ             </a:t>
              </a:r>
              <a:endParaRPr lang="en-US" sz="1400" dirty="0">
                <a:latin typeface="Arial" charset="0"/>
              </a:endParaRPr>
            </a:p>
          </p:txBody>
        </p:sp>
        <p:sp>
          <p:nvSpPr>
            <p:cNvPr id="215" name="Line 5"/>
            <p:cNvSpPr>
              <a:spLocks noChangeShapeType="1"/>
            </p:cNvSpPr>
            <p:nvPr/>
          </p:nvSpPr>
          <p:spPr bwMode="auto">
            <a:xfrm rot="16200000" flipV="1">
              <a:off x="4852610" y="-2396088"/>
              <a:ext cx="0" cy="8046857"/>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16" name="Line 5"/>
            <p:cNvSpPr>
              <a:spLocks noChangeShapeType="1"/>
            </p:cNvSpPr>
            <p:nvPr/>
          </p:nvSpPr>
          <p:spPr bwMode="auto">
            <a:xfrm rot="16200000" flipV="1">
              <a:off x="4858960" y="-1540628"/>
              <a:ext cx="0" cy="8046857"/>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17" name="Line 5"/>
            <p:cNvSpPr>
              <a:spLocks noChangeShapeType="1"/>
            </p:cNvSpPr>
            <p:nvPr/>
          </p:nvSpPr>
          <p:spPr bwMode="auto">
            <a:xfrm rot="16200000" flipV="1">
              <a:off x="4858960" y="-701070"/>
              <a:ext cx="0" cy="8046857"/>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18" name="Line 5"/>
            <p:cNvSpPr>
              <a:spLocks noChangeShapeType="1"/>
            </p:cNvSpPr>
            <p:nvPr/>
          </p:nvSpPr>
          <p:spPr bwMode="auto">
            <a:xfrm rot="16200000" flipV="1">
              <a:off x="4858960" y="136898"/>
              <a:ext cx="0" cy="8046857"/>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19" name="Line 5"/>
            <p:cNvSpPr>
              <a:spLocks noChangeShapeType="1"/>
            </p:cNvSpPr>
            <p:nvPr/>
          </p:nvSpPr>
          <p:spPr bwMode="auto">
            <a:xfrm rot="16200000" flipV="1">
              <a:off x="4863723" y="981228"/>
              <a:ext cx="0" cy="8046856"/>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220" name="Line 5"/>
            <p:cNvSpPr>
              <a:spLocks noChangeShapeType="1"/>
            </p:cNvSpPr>
            <p:nvPr/>
          </p:nvSpPr>
          <p:spPr bwMode="auto">
            <a:xfrm rot="16200000" flipV="1">
              <a:off x="4871660" y="1814434"/>
              <a:ext cx="0" cy="8056381"/>
            </a:xfrm>
            <a:prstGeom prst="line">
              <a:avLst/>
            </a:prstGeom>
            <a:noFill/>
            <a:ln w="12700" cmpd="sng">
              <a:solidFill>
                <a:schemeClr val="tx1"/>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79" name="AutoShape 12"/>
            <p:cNvSpPr>
              <a:spLocks noChangeAspect="1" noChangeArrowheads="1"/>
            </p:cNvSpPr>
            <p:nvPr/>
          </p:nvSpPr>
          <p:spPr bwMode="auto">
            <a:xfrm>
              <a:off x="2218213" y="4537175"/>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1" name="AutoShape 14"/>
            <p:cNvSpPr>
              <a:spLocks noChangeAspect="1" noChangeArrowheads="1"/>
            </p:cNvSpPr>
            <p:nvPr/>
          </p:nvSpPr>
          <p:spPr bwMode="auto">
            <a:xfrm>
              <a:off x="2269012" y="3700796"/>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2" name="AutoShape 16"/>
            <p:cNvSpPr>
              <a:spLocks noChangeAspect="1" noChangeArrowheads="1"/>
            </p:cNvSpPr>
            <p:nvPr/>
          </p:nvSpPr>
          <p:spPr bwMode="auto">
            <a:xfrm>
              <a:off x="2143602" y="3700796"/>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4" name="AutoShape 20"/>
            <p:cNvSpPr>
              <a:spLocks noChangeAspect="1" noChangeArrowheads="1"/>
            </p:cNvSpPr>
            <p:nvPr/>
          </p:nvSpPr>
          <p:spPr bwMode="auto">
            <a:xfrm>
              <a:off x="2283299" y="524316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5" name="AutoShape 21"/>
            <p:cNvSpPr>
              <a:spLocks noChangeAspect="1" noChangeArrowheads="1"/>
            </p:cNvSpPr>
            <p:nvPr/>
          </p:nvSpPr>
          <p:spPr bwMode="auto">
            <a:xfrm>
              <a:off x="2178526" y="524316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6" name="AutoShape 22"/>
            <p:cNvSpPr>
              <a:spLocks noChangeAspect="1" noChangeArrowheads="1"/>
            </p:cNvSpPr>
            <p:nvPr/>
          </p:nvSpPr>
          <p:spPr bwMode="auto">
            <a:xfrm>
              <a:off x="2335686" y="5362422"/>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7" name="AutoShape 23"/>
            <p:cNvSpPr>
              <a:spLocks noChangeAspect="1" noChangeArrowheads="1"/>
            </p:cNvSpPr>
            <p:nvPr/>
          </p:nvSpPr>
          <p:spPr bwMode="auto">
            <a:xfrm>
              <a:off x="2230913" y="5362422"/>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8" name="AutoShape 24"/>
            <p:cNvSpPr>
              <a:spLocks noChangeAspect="1" noChangeArrowheads="1"/>
            </p:cNvSpPr>
            <p:nvPr/>
          </p:nvSpPr>
          <p:spPr bwMode="auto">
            <a:xfrm>
              <a:off x="2126140" y="5362422"/>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89" name="AutoShape 25"/>
            <p:cNvSpPr>
              <a:spLocks noChangeAspect="1" noChangeArrowheads="1"/>
            </p:cNvSpPr>
            <p:nvPr/>
          </p:nvSpPr>
          <p:spPr bwMode="auto">
            <a:xfrm>
              <a:off x="2234088" y="547531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0" name="AutoShape 26"/>
            <p:cNvSpPr>
              <a:spLocks noChangeAspect="1" noChangeArrowheads="1"/>
            </p:cNvSpPr>
            <p:nvPr/>
          </p:nvSpPr>
          <p:spPr bwMode="auto">
            <a:xfrm>
              <a:off x="2129315" y="547531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1" name="AutoShape 27"/>
            <p:cNvSpPr>
              <a:spLocks noChangeAspect="1" noChangeArrowheads="1"/>
            </p:cNvSpPr>
            <p:nvPr/>
          </p:nvSpPr>
          <p:spPr bwMode="auto">
            <a:xfrm>
              <a:off x="3413573" y="2853287"/>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2" name="AutoShape 28"/>
            <p:cNvSpPr>
              <a:spLocks noChangeAspect="1" noChangeArrowheads="1"/>
            </p:cNvSpPr>
            <p:nvPr/>
          </p:nvSpPr>
          <p:spPr bwMode="auto">
            <a:xfrm>
              <a:off x="3308801" y="2853287"/>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3" name="AutoShape 31"/>
            <p:cNvSpPr>
              <a:spLocks noChangeAspect="1" noChangeArrowheads="1"/>
            </p:cNvSpPr>
            <p:nvPr/>
          </p:nvSpPr>
          <p:spPr bwMode="auto">
            <a:xfrm>
              <a:off x="3292926" y="3765989"/>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4" name="AutoShape 32"/>
            <p:cNvSpPr>
              <a:spLocks noChangeAspect="1" noChangeArrowheads="1"/>
            </p:cNvSpPr>
            <p:nvPr/>
          </p:nvSpPr>
          <p:spPr bwMode="auto">
            <a:xfrm>
              <a:off x="3292926" y="3637193"/>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5" name="AutoShape 33"/>
            <p:cNvSpPr>
              <a:spLocks noChangeAspect="1" noChangeArrowheads="1"/>
            </p:cNvSpPr>
            <p:nvPr/>
          </p:nvSpPr>
          <p:spPr bwMode="auto">
            <a:xfrm>
              <a:off x="3450086" y="3765989"/>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6" name="AutoShape 34"/>
            <p:cNvSpPr>
              <a:spLocks noChangeAspect="1" noChangeArrowheads="1"/>
            </p:cNvSpPr>
            <p:nvPr/>
          </p:nvSpPr>
          <p:spPr bwMode="auto">
            <a:xfrm>
              <a:off x="3451673" y="3637193"/>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397" name="AutoShape 36"/>
            <p:cNvSpPr>
              <a:spLocks noChangeAspect="1" noChangeArrowheads="1"/>
            </p:cNvSpPr>
            <p:nvPr/>
          </p:nvSpPr>
          <p:spPr bwMode="auto">
            <a:xfrm>
              <a:off x="3386587" y="5370373"/>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03" name="AutoShape 44"/>
            <p:cNvSpPr>
              <a:spLocks noChangeAspect="1" noChangeArrowheads="1"/>
            </p:cNvSpPr>
            <p:nvPr/>
          </p:nvSpPr>
          <p:spPr bwMode="auto">
            <a:xfrm>
              <a:off x="3958074" y="369602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13" name="AutoShape 57"/>
            <p:cNvSpPr>
              <a:spLocks noChangeAspect="1" noChangeArrowheads="1"/>
            </p:cNvSpPr>
            <p:nvPr/>
          </p:nvSpPr>
          <p:spPr bwMode="auto">
            <a:xfrm>
              <a:off x="4583535" y="2846926"/>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14" name="AutoShape 58"/>
            <p:cNvSpPr>
              <a:spLocks noChangeAspect="1" noChangeArrowheads="1"/>
            </p:cNvSpPr>
            <p:nvPr/>
          </p:nvSpPr>
          <p:spPr bwMode="auto">
            <a:xfrm>
              <a:off x="4478762" y="2846926"/>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19" name="AutoShape 65"/>
            <p:cNvSpPr>
              <a:spLocks noChangeAspect="1" noChangeArrowheads="1"/>
            </p:cNvSpPr>
            <p:nvPr/>
          </p:nvSpPr>
          <p:spPr bwMode="auto">
            <a:xfrm>
              <a:off x="4483524" y="3748498"/>
              <a:ext cx="73023" cy="7155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20" name="AutoShape 66"/>
            <p:cNvSpPr>
              <a:spLocks noChangeAspect="1" noChangeArrowheads="1"/>
            </p:cNvSpPr>
            <p:nvPr/>
          </p:nvSpPr>
          <p:spPr bwMode="auto">
            <a:xfrm>
              <a:off x="4485112" y="3619702"/>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21" name="AutoShape 67"/>
            <p:cNvSpPr>
              <a:spLocks noChangeAspect="1" noChangeArrowheads="1"/>
            </p:cNvSpPr>
            <p:nvPr/>
          </p:nvSpPr>
          <p:spPr bwMode="auto">
            <a:xfrm>
              <a:off x="4580360" y="3748498"/>
              <a:ext cx="73023" cy="7155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22" name="AutoShape 68"/>
            <p:cNvSpPr>
              <a:spLocks noChangeAspect="1" noChangeArrowheads="1"/>
            </p:cNvSpPr>
            <p:nvPr/>
          </p:nvSpPr>
          <p:spPr bwMode="auto">
            <a:xfrm>
              <a:off x="4581947" y="3619702"/>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23" name="AutoShape 69"/>
            <p:cNvSpPr>
              <a:spLocks noChangeAspect="1" noChangeArrowheads="1"/>
            </p:cNvSpPr>
            <p:nvPr/>
          </p:nvSpPr>
          <p:spPr bwMode="auto">
            <a:xfrm>
              <a:off x="4523211" y="5375143"/>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27" name="AutoShape 76"/>
            <p:cNvSpPr>
              <a:spLocks noChangeAspect="1" noChangeArrowheads="1"/>
            </p:cNvSpPr>
            <p:nvPr/>
          </p:nvSpPr>
          <p:spPr bwMode="auto">
            <a:xfrm>
              <a:off x="5120098" y="455307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29" name="AutoShape 79"/>
            <p:cNvSpPr>
              <a:spLocks noChangeAspect="1" noChangeArrowheads="1"/>
            </p:cNvSpPr>
            <p:nvPr/>
          </p:nvSpPr>
          <p:spPr bwMode="auto">
            <a:xfrm>
              <a:off x="5051837"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30" name="AutoShape 80"/>
            <p:cNvSpPr>
              <a:spLocks noChangeAspect="1" noChangeArrowheads="1"/>
            </p:cNvSpPr>
            <p:nvPr/>
          </p:nvSpPr>
          <p:spPr bwMode="auto">
            <a:xfrm>
              <a:off x="5155022"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31" name="AutoShape 81"/>
            <p:cNvSpPr>
              <a:spLocks noChangeAspect="1" noChangeArrowheads="1"/>
            </p:cNvSpPr>
            <p:nvPr/>
          </p:nvSpPr>
          <p:spPr bwMode="auto">
            <a:xfrm>
              <a:off x="5261382"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32" name="AutoShape 82"/>
            <p:cNvSpPr>
              <a:spLocks noChangeAspect="1" noChangeArrowheads="1"/>
            </p:cNvSpPr>
            <p:nvPr/>
          </p:nvSpPr>
          <p:spPr bwMode="auto">
            <a:xfrm>
              <a:off x="5051837"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33" name="AutoShape 83"/>
            <p:cNvSpPr>
              <a:spLocks noChangeAspect="1" noChangeArrowheads="1"/>
            </p:cNvSpPr>
            <p:nvPr/>
          </p:nvSpPr>
          <p:spPr bwMode="auto">
            <a:xfrm>
              <a:off x="5155022"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34" name="AutoShape 84"/>
            <p:cNvSpPr>
              <a:spLocks noChangeAspect="1" noChangeArrowheads="1"/>
            </p:cNvSpPr>
            <p:nvPr/>
          </p:nvSpPr>
          <p:spPr bwMode="auto">
            <a:xfrm>
              <a:off x="5261382"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439" name="AutoShape 90"/>
            <p:cNvSpPr>
              <a:spLocks noChangeAspect="1" noChangeArrowheads="1"/>
            </p:cNvSpPr>
            <p:nvPr/>
          </p:nvSpPr>
          <p:spPr bwMode="auto">
            <a:xfrm>
              <a:off x="5672536" y="370715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09" name="AutoShape 178"/>
            <p:cNvSpPr>
              <a:spLocks noChangeAspect="1" noChangeArrowheads="1"/>
            </p:cNvSpPr>
            <p:nvPr/>
          </p:nvSpPr>
          <p:spPr bwMode="auto">
            <a:xfrm>
              <a:off x="1103813" y="5173204"/>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0" name="AutoShape 180"/>
            <p:cNvSpPr>
              <a:spLocks noChangeAspect="1" noChangeArrowheads="1"/>
            </p:cNvSpPr>
            <p:nvPr/>
          </p:nvSpPr>
          <p:spPr bwMode="auto">
            <a:xfrm>
              <a:off x="1164137" y="5297230"/>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1" name="AutoShape 181"/>
            <p:cNvSpPr>
              <a:spLocks noChangeAspect="1" noChangeArrowheads="1"/>
            </p:cNvSpPr>
            <p:nvPr/>
          </p:nvSpPr>
          <p:spPr bwMode="auto">
            <a:xfrm>
              <a:off x="1268910" y="5297230"/>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2" name="AutoShape 182"/>
            <p:cNvSpPr>
              <a:spLocks noChangeAspect="1" noChangeArrowheads="1"/>
            </p:cNvSpPr>
            <p:nvPr/>
          </p:nvSpPr>
          <p:spPr bwMode="auto">
            <a:xfrm>
              <a:off x="1059364" y="5297230"/>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3" name="AutoShape 183"/>
            <p:cNvSpPr>
              <a:spLocks noChangeAspect="1" noChangeArrowheads="1"/>
            </p:cNvSpPr>
            <p:nvPr/>
          </p:nvSpPr>
          <p:spPr bwMode="auto">
            <a:xfrm>
              <a:off x="954592" y="5297230"/>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4" name="AutoShape 184"/>
            <p:cNvSpPr>
              <a:spLocks noChangeAspect="1" noChangeArrowheads="1"/>
            </p:cNvSpPr>
            <p:nvPr/>
          </p:nvSpPr>
          <p:spPr bwMode="auto">
            <a:xfrm>
              <a:off x="1164137" y="545782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5" name="AutoShape 185"/>
            <p:cNvSpPr>
              <a:spLocks noChangeAspect="1" noChangeArrowheads="1"/>
            </p:cNvSpPr>
            <p:nvPr/>
          </p:nvSpPr>
          <p:spPr bwMode="auto">
            <a:xfrm>
              <a:off x="1268910" y="545782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6" name="AutoShape 186"/>
            <p:cNvSpPr>
              <a:spLocks noChangeAspect="1" noChangeArrowheads="1"/>
            </p:cNvSpPr>
            <p:nvPr/>
          </p:nvSpPr>
          <p:spPr bwMode="auto">
            <a:xfrm>
              <a:off x="1059364" y="545782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7" name="AutoShape 187"/>
            <p:cNvSpPr>
              <a:spLocks noChangeAspect="1" noChangeArrowheads="1"/>
            </p:cNvSpPr>
            <p:nvPr/>
          </p:nvSpPr>
          <p:spPr bwMode="auto">
            <a:xfrm>
              <a:off x="954592" y="545782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8" name="AutoShape 188"/>
            <p:cNvSpPr>
              <a:spLocks noChangeAspect="1" noChangeArrowheads="1"/>
            </p:cNvSpPr>
            <p:nvPr/>
          </p:nvSpPr>
          <p:spPr bwMode="auto">
            <a:xfrm>
              <a:off x="1156199" y="5581852"/>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19" name="AutoShape 189"/>
            <p:cNvSpPr>
              <a:spLocks noChangeAspect="1" noChangeArrowheads="1"/>
            </p:cNvSpPr>
            <p:nvPr/>
          </p:nvSpPr>
          <p:spPr bwMode="auto">
            <a:xfrm>
              <a:off x="1051427" y="5581852"/>
              <a:ext cx="73023" cy="71554"/>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0" name="AutoShape 191"/>
            <p:cNvSpPr>
              <a:spLocks noChangeAspect="1" noChangeArrowheads="1"/>
            </p:cNvSpPr>
            <p:nvPr/>
          </p:nvSpPr>
          <p:spPr bwMode="auto">
            <a:xfrm>
              <a:off x="1524491" y="530677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1" name="AutoShape 192"/>
            <p:cNvSpPr>
              <a:spLocks noChangeAspect="1" noChangeArrowheads="1"/>
            </p:cNvSpPr>
            <p:nvPr/>
          </p:nvSpPr>
          <p:spPr bwMode="auto">
            <a:xfrm>
              <a:off x="1627677" y="530677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2" name="AutoShape 193"/>
            <p:cNvSpPr>
              <a:spLocks noChangeAspect="1" noChangeArrowheads="1"/>
            </p:cNvSpPr>
            <p:nvPr/>
          </p:nvSpPr>
          <p:spPr bwMode="auto">
            <a:xfrm>
              <a:off x="1734036" y="530677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3" name="AutoShape 194"/>
            <p:cNvSpPr>
              <a:spLocks noChangeAspect="1" noChangeArrowheads="1"/>
            </p:cNvSpPr>
            <p:nvPr/>
          </p:nvSpPr>
          <p:spPr bwMode="auto">
            <a:xfrm>
              <a:off x="1838809" y="530677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4" name="AutoShape 195"/>
            <p:cNvSpPr>
              <a:spLocks noChangeAspect="1" noChangeArrowheads="1"/>
            </p:cNvSpPr>
            <p:nvPr/>
          </p:nvSpPr>
          <p:spPr bwMode="auto">
            <a:xfrm>
              <a:off x="1529254" y="545146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5" name="AutoShape 196"/>
            <p:cNvSpPr>
              <a:spLocks noChangeAspect="1" noChangeArrowheads="1"/>
            </p:cNvSpPr>
            <p:nvPr/>
          </p:nvSpPr>
          <p:spPr bwMode="auto">
            <a:xfrm>
              <a:off x="1632439" y="545146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6" name="AutoShape 197"/>
            <p:cNvSpPr>
              <a:spLocks noChangeAspect="1" noChangeArrowheads="1"/>
            </p:cNvSpPr>
            <p:nvPr/>
          </p:nvSpPr>
          <p:spPr bwMode="auto">
            <a:xfrm>
              <a:off x="1738799" y="545146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7" name="AutoShape 198"/>
            <p:cNvSpPr>
              <a:spLocks noChangeAspect="1" noChangeArrowheads="1"/>
            </p:cNvSpPr>
            <p:nvPr/>
          </p:nvSpPr>
          <p:spPr bwMode="auto">
            <a:xfrm>
              <a:off x="1843572" y="545146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8" name="AutoShape 200"/>
            <p:cNvSpPr>
              <a:spLocks noChangeAspect="1" noChangeArrowheads="1"/>
            </p:cNvSpPr>
            <p:nvPr/>
          </p:nvSpPr>
          <p:spPr bwMode="auto">
            <a:xfrm>
              <a:off x="1681650" y="5197055"/>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29" name="AutoShape 201"/>
            <p:cNvSpPr>
              <a:spLocks noChangeAspect="1" noChangeArrowheads="1"/>
            </p:cNvSpPr>
            <p:nvPr/>
          </p:nvSpPr>
          <p:spPr bwMode="auto">
            <a:xfrm>
              <a:off x="1629264" y="5558002"/>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0" name="AutoShape 202"/>
            <p:cNvSpPr>
              <a:spLocks noChangeAspect="1" noChangeArrowheads="1"/>
            </p:cNvSpPr>
            <p:nvPr/>
          </p:nvSpPr>
          <p:spPr bwMode="auto">
            <a:xfrm>
              <a:off x="1732449" y="5558002"/>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4" name="AutoShape 25"/>
            <p:cNvSpPr>
              <a:spLocks noChangeAspect="1" noChangeArrowheads="1"/>
            </p:cNvSpPr>
            <p:nvPr/>
          </p:nvSpPr>
          <p:spPr bwMode="auto">
            <a:xfrm>
              <a:off x="2337273" y="547849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5" name="AutoShape 191"/>
            <p:cNvSpPr>
              <a:spLocks noChangeAspect="1" noChangeArrowheads="1"/>
            </p:cNvSpPr>
            <p:nvPr/>
          </p:nvSpPr>
          <p:spPr bwMode="auto">
            <a:xfrm>
              <a:off x="2650004" y="53020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6" name="AutoShape 192"/>
            <p:cNvSpPr>
              <a:spLocks noChangeAspect="1" noChangeArrowheads="1"/>
            </p:cNvSpPr>
            <p:nvPr/>
          </p:nvSpPr>
          <p:spPr bwMode="auto">
            <a:xfrm>
              <a:off x="2753188" y="53020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7" name="AutoShape 193"/>
            <p:cNvSpPr>
              <a:spLocks noChangeAspect="1" noChangeArrowheads="1"/>
            </p:cNvSpPr>
            <p:nvPr/>
          </p:nvSpPr>
          <p:spPr bwMode="auto">
            <a:xfrm>
              <a:off x="2859549" y="53020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8" name="AutoShape 194"/>
            <p:cNvSpPr>
              <a:spLocks noChangeAspect="1" noChangeArrowheads="1"/>
            </p:cNvSpPr>
            <p:nvPr/>
          </p:nvSpPr>
          <p:spPr bwMode="auto">
            <a:xfrm>
              <a:off x="2964322" y="53020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39" name="AutoShape 195"/>
            <p:cNvSpPr>
              <a:spLocks noChangeAspect="1" noChangeArrowheads="1"/>
            </p:cNvSpPr>
            <p:nvPr/>
          </p:nvSpPr>
          <p:spPr bwMode="auto">
            <a:xfrm>
              <a:off x="2654766" y="5446697"/>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40" name="AutoShape 196"/>
            <p:cNvSpPr>
              <a:spLocks noChangeAspect="1" noChangeArrowheads="1"/>
            </p:cNvSpPr>
            <p:nvPr/>
          </p:nvSpPr>
          <p:spPr bwMode="auto">
            <a:xfrm>
              <a:off x="2757951" y="5446697"/>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41" name="AutoShape 197"/>
            <p:cNvSpPr>
              <a:spLocks noChangeAspect="1" noChangeArrowheads="1"/>
            </p:cNvSpPr>
            <p:nvPr/>
          </p:nvSpPr>
          <p:spPr bwMode="auto">
            <a:xfrm>
              <a:off x="2864311" y="5446697"/>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42" name="AutoShape 198"/>
            <p:cNvSpPr>
              <a:spLocks noChangeAspect="1" noChangeArrowheads="1"/>
            </p:cNvSpPr>
            <p:nvPr/>
          </p:nvSpPr>
          <p:spPr bwMode="auto">
            <a:xfrm>
              <a:off x="2969083" y="5446697"/>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43" name="AutoShape 200"/>
            <p:cNvSpPr>
              <a:spLocks noChangeAspect="1" noChangeArrowheads="1"/>
            </p:cNvSpPr>
            <p:nvPr/>
          </p:nvSpPr>
          <p:spPr bwMode="auto">
            <a:xfrm>
              <a:off x="2807162" y="5192285"/>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44" name="AutoShape 201"/>
            <p:cNvSpPr>
              <a:spLocks noChangeAspect="1" noChangeArrowheads="1"/>
            </p:cNvSpPr>
            <p:nvPr/>
          </p:nvSpPr>
          <p:spPr bwMode="auto">
            <a:xfrm>
              <a:off x="2754776" y="555323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45" name="AutoShape 202"/>
            <p:cNvSpPr>
              <a:spLocks noChangeAspect="1" noChangeArrowheads="1"/>
            </p:cNvSpPr>
            <p:nvPr/>
          </p:nvSpPr>
          <p:spPr bwMode="auto">
            <a:xfrm>
              <a:off x="2857961" y="555323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2" name="AutoShape 79"/>
            <p:cNvSpPr>
              <a:spLocks noChangeAspect="1" noChangeArrowheads="1"/>
            </p:cNvSpPr>
            <p:nvPr/>
          </p:nvSpPr>
          <p:spPr bwMode="auto">
            <a:xfrm>
              <a:off x="4945477" y="532267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3" name="AutoShape 82"/>
            <p:cNvSpPr>
              <a:spLocks noChangeAspect="1" noChangeArrowheads="1"/>
            </p:cNvSpPr>
            <p:nvPr/>
          </p:nvSpPr>
          <p:spPr bwMode="auto">
            <a:xfrm>
              <a:off x="4945477" y="544192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4" name="AutoShape 76"/>
            <p:cNvSpPr>
              <a:spLocks noChangeAspect="1" noChangeArrowheads="1"/>
            </p:cNvSpPr>
            <p:nvPr/>
          </p:nvSpPr>
          <p:spPr bwMode="auto">
            <a:xfrm>
              <a:off x="5118510" y="370079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5" name="AutoShape 76"/>
            <p:cNvSpPr>
              <a:spLocks noChangeAspect="1" noChangeArrowheads="1"/>
            </p:cNvSpPr>
            <p:nvPr/>
          </p:nvSpPr>
          <p:spPr bwMode="auto">
            <a:xfrm>
              <a:off x="5118510" y="2861238"/>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6" name="AutoShape 76"/>
            <p:cNvSpPr>
              <a:spLocks noChangeAspect="1" noChangeArrowheads="1"/>
            </p:cNvSpPr>
            <p:nvPr/>
          </p:nvSpPr>
          <p:spPr bwMode="auto">
            <a:xfrm>
              <a:off x="6261484" y="455307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7" name="AutoShape 79"/>
            <p:cNvSpPr>
              <a:spLocks noChangeAspect="1" noChangeArrowheads="1"/>
            </p:cNvSpPr>
            <p:nvPr/>
          </p:nvSpPr>
          <p:spPr bwMode="auto">
            <a:xfrm>
              <a:off x="6193224"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8" name="AutoShape 80"/>
            <p:cNvSpPr>
              <a:spLocks noChangeAspect="1" noChangeArrowheads="1"/>
            </p:cNvSpPr>
            <p:nvPr/>
          </p:nvSpPr>
          <p:spPr bwMode="auto">
            <a:xfrm>
              <a:off x="6296409"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69" name="AutoShape 81"/>
            <p:cNvSpPr>
              <a:spLocks noChangeAspect="1" noChangeArrowheads="1"/>
            </p:cNvSpPr>
            <p:nvPr/>
          </p:nvSpPr>
          <p:spPr bwMode="auto">
            <a:xfrm>
              <a:off x="6402769"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0" name="AutoShape 82"/>
            <p:cNvSpPr>
              <a:spLocks noChangeAspect="1" noChangeArrowheads="1"/>
            </p:cNvSpPr>
            <p:nvPr/>
          </p:nvSpPr>
          <p:spPr bwMode="auto">
            <a:xfrm>
              <a:off x="6193224"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1" name="AutoShape 83"/>
            <p:cNvSpPr>
              <a:spLocks noChangeAspect="1" noChangeArrowheads="1"/>
            </p:cNvSpPr>
            <p:nvPr/>
          </p:nvSpPr>
          <p:spPr bwMode="auto">
            <a:xfrm>
              <a:off x="6296409"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2" name="AutoShape 84"/>
            <p:cNvSpPr>
              <a:spLocks noChangeAspect="1" noChangeArrowheads="1"/>
            </p:cNvSpPr>
            <p:nvPr/>
          </p:nvSpPr>
          <p:spPr bwMode="auto">
            <a:xfrm>
              <a:off x="6402769"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3" name="AutoShape 79"/>
            <p:cNvSpPr>
              <a:spLocks noChangeAspect="1" noChangeArrowheads="1"/>
            </p:cNvSpPr>
            <p:nvPr/>
          </p:nvSpPr>
          <p:spPr bwMode="auto">
            <a:xfrm>
              <a:off x="6086863" y="532267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4" name="AutoShape 82"/>
            <p:cNvSpPr>
              <a:spLocks noChangeAspect="1" noChangeArrowheads="1"/>
            </p:cNvSpPr>
            <p:nvPr/>
          </p:nvSpPr>
          <p:spPr bwMode="auto">
            <a:xfrm>
              <a:off x="6086863" y="544192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5" name="AutoShape 76"/>
            <p:cNvSpPr>
              <a:spLocks noChangeAspect="1" noChangeArrowheads="1"/>
            </p:cNvSpPr>
            <p:nvPr/>
          </p:nvSpPr>
          <p:spPr bwMode="auto">
            <a:xfrm>
              <a:off x="6259897" y="370079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6" name="AutoShape 76"/>
            <p:cNvSpPr>
              <a:spLocks noChangeAspect="1" noChangeArrowheads="1"/>
            </p:cNvSpPr>
            <p:nvPr/>
          </p:nvSpPr>
          <p:spPr bwMode="auto">
            <a:xfrm>
              <a:off x="6259897" y="2023269"/>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7" name="AutoShape 76"/>
            <p:cNvSpPr>
              <a:spLocks noChangeAspect="1" noChangeArrowheads="1"/>
            </p:cNvSpPr>
            <p:nvPr/>
          </p:nvSpPr>
          <p:spPr bwMode="auto">
            <a:xfrm>
              <a:off x="7393347" y="455307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8" name="AutoShape 79"/>
            <p:cNvSpPr>
              <a:spLocks noChangeAspect="1" noChangeArrowheads="1"/>
            </p:cNvSpPr>
            <p:nvPr/>
          </p:nvSpPr>
          <p:spPr bwMode="auto">
            <a:xfrm>
              <a:off x="7325085"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79" name="AutoShape 80"/>
            <p:cNvSpPr>
              <a:spLocks noChangeAspect="1" noChangeArrowheads="1"/>
            </p:cNvSpPr>
            <p:nvPr/>
          </p:nvSpPr>
          <p:spPr bwMode="auto">
            <a:xfrm>
              <a:off x="7428271"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0" name="AutoShape 81"/>
            <p:cNvSpPr>
              <a:spLocks noChangeAspect="1" noChangeArrowheads="1"/>
            </p:cNvSpPr>
            <p:nvPr/>
          </p:nvSpPr>
          <p:spPr bwMode="auto">
            <a:xfrm>
              <a:off x="7534631" y="532108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1" name="AutoShape 82"/>
            <p:cNvSpPr>
              <a:spLocks noChangeAspect="1" noChangeArrowheads="1"/>
            </p:cNvSpPr>
            <p:nvPr/>
          </p:nvSpPr>
          <p:spPr bwMode="auto">
            <a:xfrm>
              <a:off x="7325085"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2" name="AutoShape 83"/>
            <p:cNvSpPr>
              <a:spLocks noChangeAspect="1" noChangeArrowheads="1"/>
            </p:cNvSpPr>
            <p:nvPr/>
          </p:nvSpPr>
          <p:spPr bwMode="auto">
            <a:xfrm>
              <a:off x="7428271"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3" name="AutoShape 84"/>
            <p:cNvSpPr>
              <a:spLocks noChangeAspect="1" noChangeArrowheads="1"/>
            </p:cNvSpPr>
            <p:nvPr/>
          </p:nvSpPr>
          <p:spPr bwMode="auto">
            <a:xfrm>
              <a:off x="7534631"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4" name="AutoShape 79"/>
            <p:cNvSpPr>
              <a:spLocks noChangeAspect="1" noChangeArrowheads="1"/>
            </p:cNvSpPr>
            <p:nvPr/>
          </p:nvSpPr>
          <p:spPr bwMode="auto">
            <a:xfrm>
              <a:off x="7218726" y="532267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5" name="AutoShape 82"/>
            <p:cNvSpPr>
              <a:spLocks noChangeAspect="1" noChangeArrowheads="1"/>
            </p:cNvSpPr>
            <p:nvPr/>
          </p:nvSpPr>
          <p:spPr bwMode="auto">
            <a:xfrm>
              <a:off x="7218726" y="544192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6" name="AutoShape 76"/>
            <p:cNvSpPr>
              <a:spLocks noChangeAspect="1" noChangeArrowheads="1"/>
            </p:cNvSpPr>
            <p:nvPr/>
          </p:nvSpPr>
          <p:spPr bwMode="auto">
            <a:xfrm>
              <a:off x="7391759" y="370079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7" name="AutoShape 76"/>
            <p:cNvSpPr>
              <a:spLocks noChangeAspect="1" noChangeArrowheads="1"/>
            </p:cNvSpPr>
            <p:nvPr/>
          </p:nvSpPr>
          <p:spPr bwMode="auto">
            <a:xfrm>
              <a:off x="7391759" y="2023269"/>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8" name="AutoShape 76"/>
            <p:cNvSpPr>
              <a:spLocks noChangeAspect="1" noChangeArrowheads="1"/>
            </p:cNvSpPr>
            <p:nvPr/>
          </p:nvSpPr>
          <p:spPr bwMode="auto">
            <a:xfrm>
              <a:off x="8561721" y="4549895"/>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89" name="AutoShape 79"/>
            <p:cNvSpPr>
              <a:spLocks noChangeAspect="1" noChangeArrowheads="1"/>
            </p:cNvSpPr>
            <p:nvPr/>
          </p:nvSpPr>
          <p:spPr bwMode="auto">
            <a:xfrm>
              <a:off x="8495047" y="53179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0" name="AutoShape 80"/>
            <p:cNvSpPr>
              <a:spLocks noChangeAspect="1" noChangeArrowheads="1"/>
            </p:cNvSpPr>
            <p:nvPr/>
          </p:nvSpPr>
          <p:spPr bwMode="auto">
            <a:xfrm>
              <a:off x="8598232" y="53179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1" name="AutoShape 81"/>
            <p:cNvSpPr>
              <a:spLocks noChangeAspect="1" noChangeArrowheads="1"/>
            </p:cNvSpPr>
            <p:nvPr/>
          </p:nvSpPr>
          <p:spPr bwMode="auto">
            <a:xfrm>
              <a:off x="8704592" y="531790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2" name="AutoShape 82"/>
            <p:cNvSpPr>
              <a:spLocks noChangeAspect="1" noChangeArrowheads="1"/>
            </p:cNvSpPr>
            <p:nvPr/>
          </p:nvSpPr>
          <p:spPr bwMode="auto">
            <a:xfrm>
              <a:off x="8495047" y="543715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3" name="AutoShape 83"/>
            <p:cNvSpPr>
              <a:spLocks noChangeAspect="1" noChangeArrowheads="1"/>
            </p:cNvSpPr>
            <p:nvPr/>
          </p:nvSpPr>
          <p:spPr bwMode="auto">
            <a:xfrm>
              <a:off x="8598232" y="543715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4" name="AutoShape 84"/>
            <p:cNvSpPr>
              <a:spLocks noChangeAspect="1" noChangeArrowheads="1"/>
            </p:cNvSpPr>
            <p:nvPr/>
          </p:nvSpPr>
          <p:spPr bwMode="auto">
            <a:xfrm>
              <a:off x="8704592" y="543715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5" name="AutoShape 79"/>
            <p:cNvSpPr>
              <a:spLocks noChangeAspect="1" noChangeArrowheads="1"/>
            </p:cNvSpPr>
            <p:nvPr/>
          </p:nvSpPr>
          <p:spPr bwMode="auto">
            <a:xfrm>
              <a:off x="8387100" y="531949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6" name="AutoShape 82"/>
            <p:cNvSpPr>
              <a:spLocks noChangeAspect="1" noChangeArrowheads="1"/>
            </p:cNvSpPr>
            <p:nvPr/>
          </p:nvSpPr>
          <p:spPr bwMode="auto">
            <a:xfrm>
              <a:off x="8387100" y="543874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7" name="AutoShape 76"/>
            <p:cNvSpPr>
              <a:spLocks noChangeAspect="1" noChangeArrowheads="1"/>
            </p:cNvSpPr>
            <p:nvPr/>
          </p:nvSpPr>
          <p:spPr bwMode="auto">
            <a:xfrm>
              <a:off x="8560133" y="369761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598" name="AutoShape 76"/>
            <p:cNvSpPr>
              <a:spLocks noChangeAspect="1" noChangeArrowheads="1"/>
            </p:cNvSpPr>
            <p:nvPr/>
          </p:nvSpPr>
          <p:spPr bwMode="auto">
            <a:xfrm>
              <a:off x="8560133" y="1175760"/>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09" name="AutoShape 36"/>
            <p:cNvSpPr>
              <a:spLocks noChangeAspect="1" noChangeArrowheads="1"/>
            </p:cNvSpPr>
            <p:nvPr/>
          </p:nvSpPr>
          <p:spPr bwMode="auto">
            <a:xfrm>
              <a:off x="3375474" y="3696026"/>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0" name="AutoShape 27"/>
            <p:cNvSpPr>
              <a:spLocks noChangeAspect="1" noChangeArrowheads="1"/>
            </p:cNvSpPr>
            <p:nvPr/>
          </p:nvSpPr>
          <p:spPr bwMode="auto">
            <a:xfrm>
              <a:off x="3408812"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1" name="AutoShape 28"/>
            <p:cNvSpPr>
              <a:spLocks noChangeAspect="1" noChangeArrowheads="1"/>
            </p:cNvSpPr>
            <p:nvPr/>
          </p:nvSpPr>
          <p:spPr bwMode="auto">
            <a:xfrm>
              <a:off x="3304039"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2" name="AutoShape 36"/>
            <p:cNvSpPr>
              <a:spLocks noChangeAspect="1" noChangeArrowheads="1"/>
            </p:cNvSpPr>
            <p:nvPr/>
          </p:nvSpPr>
          <p:spPr bwMode="auto">
            <a:xfrm>
              <a:off x="3386587" y="4549895"/>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3" name="AutoShape 79"/>
            <p:cNvSpPr>
              <a:spLocks noChangeAspect="1" noChangeArrowheads="1"/>
            </p:cNvSpPr>
            <p:nvPr/>
          </p:nvSpPr>
          <p:spPr bwMode="auto">
            <a:xfrm>
              <a:off x="3961249" y="533698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4" name="AutoShape 80"/>
            <p:cNvSpPr>
              <a:spLocks noChangeAspect="1" noChangeArrowheads="1"/>
            </p:cNvSpPr>
            <p:nvPr/>
          </p:nvSpPr>
          <p:spPr bwMode="auto">
            <a:xfrm>
              <a:off x="4048559" y="533698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5" name="AutoShape 81"/>
            <p:cNvSpPr>
              <a:spLocks noChangeAspect="1" noChangeArrowheads="1"/>
            </p:cNvSpPr>
            <p:nvPr/>
          </p:nvSpPr>
          <p:spPr bwMode="auto">
            <a:xfrm>
              <a:off x="4137457" y="533698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6" name="AutoShape 82"/>
            <p:cNvSpPr>
              <a:spLocks noChangeAspect="1" noChangeArrowheads="1"/>
            </p:cNvSpPr>
            <p:nvPr/>
          </p:nvSpPr>
          <p:spPr bwMode="auto">
            <a:xfrm>
              <a:off x="3961249"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7" name="AutoShape 83"/>
            <p:cNvSpPr>
              <a:spLocks noChangeAspect="1" noChangeArrowheads="1"/>
            </p:cNvSpPr>
            <p:nvPr/>
          </p:nvSpPr>
          <p:spPr bwMode="auto">
            <a:xfrm>
              <a:off x="4048559"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8" name="AutoShape 84"/>
            <p:cNvSpPr>
              <a:spLocks noChangeAspect="1" noChangeArrowheads="1"/>
            </p:cNvSpPr>
            <p:nvPr/>
          </p:nvSpPr>
          <p:spPr bwMode="auto">
            <a:xfrm>
              <a:off x="4137457" y="544033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19" name="AutoShape 79"/>
            <p:cNvSpPr>
              <a:spLocks noChangeAspect="1" noChangeArrowheads="1"/>
            </p:cNvSpPr>
            <p:nvPr/>
          </p:nvSpPr>
          <p:spPr bwMode="auto">
            <a:xfrm>
              <a:off x="3870763" y="5338572"/>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0" name="AutoShape 82"/>
            <p:cNvSpPr>
              <a:spLocks noChangeAspect="1" noChangeArrowheads="1"/>
            </p:cNvSpPr>
            <p:nvPr/>
          </p:nvSpPr>
          <p:spPr bwMode="auto">
            <a:xfrm>
              <a:off x="3870763" y="544192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1" name="AutoShape 79"/>
            <p:cNvSpPr>
              <a:spLocks noChangeAspect="1" noChangeArrowheads="1"/>
            </p:cNvSpPr>
            <p:nvPr/>
          </p:nvSpPr>
          <p:spPr bwMode="auto">
            <a:xfrm>
              <a:off x="3783453" y="5340161"/>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2" name="AutoShape 82"/>
            <p:cNvSpPr>
              <a:spLocks noChangeAspect="1" noChangeArrowheads="1"/>
            </p:cNvSpPr>
            <p:nvPr/>
          </p:nvSpPr>
          <p:spPr bwMode="auto">
            <a:xfrm>
              <a:off x="3783453" y="5441926"/>
              <a:ext cx="82548" cy="82684"/>
            </a:xfrm>
            <a:prstGeom prst="pentagon">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3" name="AutoShape 60"/>
            <p:cNvSpPr>
              <a:spLocks noChangeAspect="1" noChangeArrowheads="1"/>
            </p:cNvSpPr>
            <p:nvPr/>
          </p:nvSpPr>
          <p:spPr bwMode="auto">
            <a:xfrm>
              <a:off x="4651796" y="200895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4" name="AutoShape 61"/>
            <p:cNvSpPr>
              <a:spLocks noChangeAspect="1" noChangeArrowheads="1"/>
            </p:cNvSpPr>
            <p:nvPr/>
          </p:nvSpPr>
          <p:spPr bwMode="auto">
            <a:xfrm>
              <a:off x="4547023" y="200895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5" name="AutoShape 62"/>
            <p:cNvSpPr>
              <a:spLocks noChangeAspect="1" noChangeArrowheads="1"/>
            </p:cNvSpPr>
            <p:nvPr/>
          </p:nvSpPr>
          <p:spPr bwMode="auto">
            <a:xfrm>
              <a:off x="4442250" y="200895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7" name="AutoShape 61"/>
            <p:cNvSpPr>
              <a:spLocks noChangeAspect="1" noChangeArrowheads="1"/>
            </p:cNvSpPr>
            <p:nvPr/>
          </p:nvSpPr>
          <p:spPr bwMode="auto">
            <a:xfrm>
              <a:off x="4562898"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29" name="AutoShape 69"/>
            <p:cNvSpPr>
              <a:spLocks noChangeAspect="1" noChangeArrowheads="1"/>
            </p:cNvSpPr>
            <p:nvPr/>
          </p:nvSpPr>
          <p:spPr bwMode="auto">
            <a:xfrm>
              <a:off x="5669361" y="5383094"/>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0" name="AutoShape 69"/>
            <p:cNvSpPr>
              <a:spLocks noChangeAspect="1" noChangeArrowheads="1"/>
            </p:cNvSpPr>
            <p:nvPr/>
          </p:nvSpPr>
          <p:spPr bwMode="auto">
            <a:xfrm>
              <a:off x="6818685" y="5383094"/>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1" name="AutoShape 69"/>
            <p:cNvSpPr>
              <a:spLocks noChangeAspect="1" noChangeArrowheads="1"/>
            </p:cNvSpPr>
            <p:nvPr/>
          </p:nvSpPr>
          <p:spPr bwMode="auto">
            <a:xfrm>
              <a:off x="7979121" y="4549895"/>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2" name="AutoShape 89"/>
            <p:cNvSpPr>
              <a:spLocks noChangeAspect="1" noChangeArrowheads="1"/>
            </p:cNvSpPr>
            <p:nvPr/>
          </p:nvSpPr>
          <p:spPr bwMode="auto">
            <a:xfrm>
              <a:off x="5788420" y="286123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3" name="AutoShape 90"/>
            <p:cNvSpPr>
              <a:spLocks noChangeAspect="1" noChangeArrowheads="1"/>
            </p:cNvSpPr>
            <p:nvPr/>
          </p:nvSpPr>
          <p:spPr bwMode="auto">
            <a:xfrm>
              <a:off x="5683647" y="286123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4" name="AutoShape 91"/>
            <p:cNvSpPr>
              <a:spLocks noChangeAspect="1" noChangeArrowheads="1"/>
            </p:cNvSpPr>
            <p:nvPr/>
          </p:nvSpPr>
          <p:spPr bwMode="auto">
            <a:xfrm>
              <a:off x="5578875" y="286123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5" name="AutoShape 89"/>
            <p:cNvSpPr>
              <a:spLocks noChangeAspect="1" noChangeArrowheads="1"/>
            </p:cNvSpPr>
            <p:nvPr/>
          </p:nvSpPr>
          <p:spPr bwMode="auto">
            <a:xfrm>
              <a:off x="5799533"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6" name="AutoShape 90"/>
            <p:cNvSpPr>
              <a:spLocks noChangeAspect="1" noChangeArrowheads="1"/>
            </p:cNvSpPr>
            <p:nvPr/>
          </p:nvSpPr>
          <p:spPr bwMode="auto">
            <a:xfrm>
              <a:off x="5694760"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7" name="AutoShape 91"/>
            <p:cNvSpPr>
              <a:spLocks noChangeAspect="1" noChangeArrowheads="1"/>
            </p:cNvSpPr>
            <p:nvPr/>
          </p:nvSpPr>
          <p:spPr bwMode="auto">
            <a:xfrm>
              <a:off x="5589987"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8" name="AutoShape 89"/>
            <p:cNvSpPr>
              <a:spLocks noChangeAspect="1" noChangeArrowheads="1"/>
            </p:cNvSpPr>
            <p:nvPr/>
          </p:nvSpPr>
          <p:spPr bwMode="auto">
            <a:xfrm>
              <a:off x="5816994"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39" name="AutoShape 90"/>
            <p:cNvSpPr>
              <a:spLocks noChangeAspect="1" noChangeArrowheads="1"/>
            </p:cNvSpPr>
            <p:nvPr/>
          </p:nvSpPr>
          <p:spPr bwMode="auto">
            <a:xfrm>
              <a:off x="5712222"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0" name="AutoShape 91"/>
            <p:cNvSpPr>
              <a:spLocks noChangeAspect="1" noChangeArrowheads="1"/>
            </p:cNvSpPr>
            <p:nvPr/>
          </p:nvSpPr>
          <p:spPr bwMode="auto">
            <a:xfrm>
              <a:off x="5607449"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1" name="AutoShape 90"/>
            <p:cNvSpPr>
              <a:spLocks noChangeAspect="1" noChangeArrowheads="1"/>
            </p:cNvSpPr>
            <p:nvPr/>
          </p:nvSpPr>
          <p:spPr bwMode="auto">
            <a:xfrm>
              <a:off x="6810747" y="3707157"/>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2" name="AutoShape 89"/>
            <p:cNvSpPr>
              <a:spLocks noChangeAspect="1" noChangeArrowheads="1"/>
            </p:cNvSpPr>
            <p:nvPr/>
          </p:nvSpPr>
          <p:spPr bwMode="auto">
            <a:xfrm>
              <a:off x="6864721" y="286123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3" name="AutoShape 90"/>
            <p:cNvSpPr>
              <a:spLocks noChangeAspect="1" noChangeArrowheads="1"/>
            </p:cNvSpPr>
            <p:nvPr/>
          </p:nvSpPr>
          <p:spPr bwMode="auto">
            <a:xfrm>
              <a:off x="6759948" y="286123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5" name="AutoShape 89"/>
            <p:cNvSpPr>
              <a:spLocks noChangeAspect="1" noChangeArrowheads="1"/>
            </p:cNvSpPr>
            <p:nvPr/>
          </p:nvSpPr>
          <p:spPr bwMode="auto">
            <a:xfrm>
              <a:off x="6937744"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6" name="AutoShape 90"/>
            <p:cNvSpPr>
              <a:spLocks noChangeAspect="1" noChangeArrowheads="1"/>
            </p:cNvSpPr>
            <p:nvPr/>
          </p:nvSpPr>
          <p:spPr bwMode="auto">
            <a:xfrm>
              <a:off x="6832972"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7" name="AutoShape 91"/>
            <p:cNvSpPr>
              <a:spLocks noChangeAspect="1" noChangeArrowheads="1"/>
            </p:cNvSpPr>
            <p:nvPr/>
          </p:nvSpPr>
          <p:spPr bwMode="auto">
            <a:xfrm>
              <a:off x="6728199" y="202485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8" name="AutoShape 89"/>
            <p:cNvSpPr>
              <a:spLocks noChangeAspect="1" noChangeArrowheads="1"/>
            </p:cNvSpPr>
            <p:nvPr/>
          </p:nvSpPr>
          <p:spPr bwMode="auto">
            <a:xfrm>
              <a:off x="6959969"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49" name="AutoShape 90"/>
            <p:cNvSpPr>
              <a:spLocks noChangeAspect="1" noChangeArrowheads="1"/>
            </p:cNvSpPr>
            <p:nvPr/>
          </p:nvSpPr>
          <p:spPr bwMode="auto">
            <a:xfrm>
              <a:off x="6859959"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0" name="AutoShape 91"/>
            <p:cNvSpPr>
              <a:spLocks noChangeAspect="1" noChangeArrowheads="1"/>
            </p:cNvSpPr>
            <p:nvPr/>
          </p:nvSpPr>
          <p:spPr bwMode="auto">
            <a:xfrm>
              <a:off x="6766298"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1" name="AutoShape 91"/>
            <p:cNvSpPr>
              <a:spLocks noChangeAspect="1" noChangeArrowheads="1"/>
            </p:cNvSpPr>
            <p:nvPr/>
          </p:nvSpPr>
          <p:spPr bwMode="auto">
            <a:xfrm>
              <a:off x="6677400"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2" name="AutoShape 69"/>
            <p:cNvSpPr>
              <a:spLocks noChangeAspect="1" noChangeArrowheads="1"/>
            </p:cNvSpPr>
            <p:nvPr/>
          </p:nvSpPr>
          <p:spPr bwMode="auto">
            <a:xfrm>
              <a:off x="7990233" y="3708746"/>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3" name="AutoShape 69"/>
            <p:cNvSpPr>
              <a:spLocks noChangeAspect="1" noChangeArrowheads="1"/>
            </p:cNvSpPr>
            <p:nvPr/>
          </p:nvSpPr>
          <p:spPr bwMode="auto">
            <a:xfrm>
              <a:off x="8001345" y="286759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4" name="AutoShape 69"/>
            <p:cNvSpPr>
              <a:spLocks noChangeAspect="1" noChangeArrowheads="1"/>
            </p:cNvSpPr>
            <p:nvPr/>
          </p:nvSpPr>
          <p:spPr bwMode="auto">
            <a:xfrm>
              <a:off x="7885461" y="201531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5" name="AutoShape 69"/>
            <p:cNvSpPr>
              <a:spLocks noChangeAspect="1" noChangeArrowheads="1"/>
            </p:cNvSpPr>
            <p:nvPr/>
          </p:nvSpPr>
          <p:spPr bwMode="auto">
            <a:xfrm>
              <a:off x="7980709" y="2013728"/>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6" name="AutoShape 69"/>
            <p:cNvSpPr>
              <a:spLocks noChangeAspect="1" noChangeArrowheads="1"/>
            </p:cNvSpPr>
            <p:nvPr/>
          </p:nvSpPr>
          <p:spPr bwMode="auto">
            <a:xfrm>
              <a:off x="8077544" y="201531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7" name="AutoShape 69"/>
            <p:cNvSpPr>
              <a:spLocks noChangeAspect="1" noChangeArrowheads="1"/>
            </p:cNvSpPr>
            <p:nvPr/>
          </p:nvSpPr>
          <p:spPr bwMode="auto">
            <a:xfrm>
              <a:off x="7893398"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8" name="AutoShape 69"/>
            <p:cNvSpPr>
              <a:spLocks noChangeAspect="1" noChangeArrowheads="1"/>
            </p:cNvSpPr>
            <p:nvPr/>
          </p:nvSpPr>
          <p:spPr bwMode="auto">
            <a:xfrm>
              <a:off x="7988646"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59" name="AutoShape 69"/>
            <p:cNvSpPr>
              <a:spLocks noChangeAspect="1" noChangeArrowheads="1"/>
            </p:cNvSpPr>
            <p:nvPr/>
          </p:nvSpPr>
          <p:spPr bwMode="auto">
            <a:xfrm>
              <a:off x="8085481"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60" name="AutoShape 69"/>
            <p:cNvSpPr>
              <a:spLocks noChangeAspect="1" noChangeArrowheads="1"/>
            </p:cNvSpPr>
            <p:nvPr/>
          </p:nvSpPr>
          <p:spPr bwMode="auto">
            <a:xfrm>
              <a:off x="7799738"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661" name="AutoShape 69"/>
            <p:cNvSpPr>
              <a:spLocks noChangeAspect="1" noChangeArrowheads="1"/>
            </p:cNvSpPr>
            <p:nvPr/>
          </p:nvSpPr>
          <p:spPr bwMode="auto">
            <a:xfrm>
              <a:off x="8179141" y="1170989"/>
              <a:ext cx="73023" cy="73143"/>
            </a:xfrm>
            <a:prstGeom prst="triangle">
              <a:avLst>
                <a:gd name="adj" fmla="val 50000"/>
              </a:avLst>
            </a:prstGeom>
            <a:solidFill>
              <a:schemeClr val="tx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gr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Bold Italic"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Bold Italic"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35729</TotalTime>
  <Words>217</Words>
  <Application>Microsoft Macintosh PowerPoint</Application>
  <PresentationFormat>On-screen Show (4:3)</PresentationFormat>
  <Paragraphs>14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PowerPoint Presentation</vt:lpstr>
    </vt:vector>
  </TitlesOfParts>
  <Company>Harvard Medical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Pennock</dc:creator>
  <cp:lastModifiedBy>Steven Pennock</cp:lastModifiedBy>
  <cp:revision>1810</cp:revision>
  <cp:lastPrinted>2012-05-22T12:32:06Z</cp:lastPrinted>
  <dcterms:created xsi:type="dcterms:W3CDTF">2010-08-09T13:18:47Z</dcterms:created>
  <dcterms:modified xsi:type="dcterms:W3CDTF">2013-01-15T22:13:00Z</dcterms:modified>
</cp:coreProperties>
</file>