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50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 Bold Italic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 Bold Italic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 Bold Italic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 Bold Italic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 Bold Italic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b="1" kern="1200">
        <a:solidFill>
          <a:schemeClr val="tx1"/>
        </a:solidFill>
        <a:latin typeface="Times New Roman Bold Italic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200" b="1" kern="1200">
        <a:solidFill>
          <a:schemeClr val="tx1"/>
        </a:solidFill>
        <a:latin typeface="Times New Roman Bold Italic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200" b="1" kern="1200">
        <a:solidFill>
          <a:schemeClr val="tx1"/>
        </a:solidFill>
        <a:latin typeface="Times New Roman Bold Italic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200" b="1" kern="1200">
        <a:solidFill>
          <a:schemeClr val="tx1"/>
        </a:solidFill>
        <a:latin typeface="Times New Roman Bold Italic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872" autoAdjust="0"/>
  </p:normalViewPr>
  <p:slideViewPr>
    <p:cSldViewPr>
      <p:cViewPr>
        <p:scale>
          <a:sx n="139" d="100"/>
          <a:sy n="139" d="100"/>
        </p:scale>
        <p:origin x="-80" y="-80"/>
      </p:cViewPr>
      <p:guideLst>
        <p:guide orient="horz" pos="2160"/>
        <p:guide pos="288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5" d="100"/>
        <a:sy n="14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70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b="0">
                <a:latin typeface="Arial" charset="0"/>
              </a:defRPr>
            </a:lvl1pPr>
          </a:lstStyle>
          <a:p>
            <a:pPr>
              <a:defRPr/>
            </a:pPr>
            <a:fld id="{531648F1-EFBF-144E-8985-0725982496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4943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b="0">
                <a:latin typeface="Arial" charset="0"/>
              </a:defRPr>
            </a:lvl1pPr>
          </a:lstStyle>
          <a:p>
            <a:pPr>
              <a:defRPr/>
            </a:pPr>
            <a:fld id="{2AD87234-4B83-0D47-863A-D66C3024AF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1679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8E4320-95A4-394B-96A4-BF2BB72D03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36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389D40-F972-B74D-96BB-4AF841C8AB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378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C672F2-43A8-D747-A3FC-652135B125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443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37D8B8-3617-B743-B1C3-4205CCCBA7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895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B3004E-A2BE-3145-AA30-9F76B4557B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088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1ACB04-6077-1A43-AFE2-578C83DC16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8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13B8B1-A8B2-1A4E-8801-68C1BB0899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288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15EAE3-9F7E-574D-BA82-B4B7AAB13E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973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CE709E-5A25-B740-9B14-C3B09761A4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549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E54184-7371-A44F-92AE-91EF9662CD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233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A8A6B9-41A5-E444-B3BC-2D9A330C20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230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 b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latin typeface="+mn-lt"/>
              </a:defRPr>
            </a:lvl1pPr>
          </a:lstStyle>
          <a:p>
            <a:pPr>
              <a:defRPr/>
            </a:pPr>
            <a:fld id="{6C287B44-700D-0F42-81AA-6E3B104AC0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002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9" t="2252" r="775" b="1765"/>
          <a:stretch/>
        </p:blipFill>
        <p:spPr>
          <a:xfrm>
            <a:off x="381000" y="914400"/>
            <a:ext cx="5214353" cy="1919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89041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 New Roman Bold Italic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 New Roman Bold Italic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35729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Blank Presentation</vt:lpstr>
      <vt:lpstr>PowerPoint Presentation</vt:lpstr>
    </vt:vector>
  </TitlesOfParts>
  <Company>Harvard Medical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Steven Pennock</dc:creator>
  <cp:lastModifiedBy>Steven Pennock</cp:lastModifiedBy>
  <cp:revision>1810</cp:revision>
  <cp:lastPrinted>2012-05-22T12:32:06Z</cp:lastPrinted>
  <dcterms:created xsi:type="dcterms:W3CDTF">2010-08-09T13:18:47Z</dcterms:created>
  <dcterms:modified xsi:type="dcterms:W3CDTF">2013-01-15T22:13:22Z</dcterms:modified>
</cp:coreProperties>
</file>