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972800" cy="10972800"/>
  <p:notesSz cx="6858000" cy="9686925"/>
  <p:defaultTextStyle>
    <a:defPPr>
      <a:defRPr lang="es-ES"/>
    </a:defPPr>
    <a:lvl1pPr algn="l" defTabSz="114935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1pPr>
    <a:lvl2pPr marL="574675" indent="-117475" algn="l" defTabSz="114935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2pPr>
    <a:lvl3pPr marL="1149350" indent="-234950" algn="l" defTabSz="114935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3pPr>
    <a:lvl4pPr marL="1724025" indent="-352425" algn="l" defTabSz="114935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4pPr>
    <a:lvl5pPr marL="2298700" indent="-469900" algn="l" defTabSz="1149350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446" y="-78"/>
      </p:cViewPr>
      <p:guideLst>
        <p:guide orient="horz" pos="3456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4532" tIns="47266" rIns="94532" bIns="47266" rtlCol="0"/>
          <a:lstStyle>
            <a:lvl1pPr algn="l" defTabSz="1149492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188"/>
          </a:xfrm>
          <a:prstGeom prst="rect">
            <a:avLst/>
          </a:prstGeom>
        </p:spPr>
        <p:txBody>
          <a:bodyPr vert="horz" lIns="94532" tIns="47266" rIns="94532" bIns="47266" rtlCol="0"/>
          <a:lstStyle>
            <a:lvl1pPr algn="r" defTabSz="1149492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D895DB1C-03CB-44A6-8E8D-7456445536C3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612900" y="727075"/>
            <a:ext cx="363220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2" tIns="47266" rIns="94532" bIns="47266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600575"/>
            <a:ext cx="5486400" cy="4359275"/>
          </a:xfrm>
          <a:prstGeom prst="rect">
            <a:avLst/>
          </a:prstGeom>
        </p:spPr>
        <p:txBody>
          <a:bodyPr vert="horz" lIns="94532" tIns="47266" rIns="94532" bIns="47266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201150"/>
            <a:ext cx="2971800" cy="484188"/>
          </a:xfrm>
          <a:prstGeom prst="rect">
            <a:avLst/>
          </a:prstGeom>
        </p:spPr>
        <p:txBody>
          <a:bodyPr vert="horz" lIns="94532" tIns="47266" rIns="94532" bIns="47266" rtlCol="0" anchor="b"/>
          <a:lstStyle>
            <a:lvl1pPr algn="l" defTabSz="1149492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9201150"/>
            <a:ext cx="2971800" cy="484188"/>
          </a:xfrm>
          <a:prstGeom prst="rect">
            <a:avLst/>
          </a:prstGeom>
        </p:spPr>
        <p:txBody>
          <a:bodyPr vert="horz" lIns="94532" tIns="47266" rIns="94532" bIns="47266" rtlCol="0" anchor="b"/>
          <a:lstStyle>
            <a:lvl1pPr algn="r" defTabSz="1149492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BC92C0A7-2E7B-491B-A63B-8340D78A6B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149350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4675" algn="l" defTabSz="1149350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49350" algn="l" defTabSz="1149350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4025" algn="l" defTabSz="1149350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298700" algn="l" defTabSz="1149350" rtl="0" eaLnBrk="0" fontAlgn="base" hangingPunct="0">
      <a:spcBef>
        <a:spcPct val="30000"/>
      </a:spcBef>
      <a:spcAft>
        <a:spcPct val="0"/>
      </a:spcAft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73731" algn="l" defTabSz="114949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48477" algn="l" defTabSz="114949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23223" algn="l" defTabSz="114949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597969" algn="l" defTabSz="1149492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149350" fontAlgn="base">
              <a:spcBef>
                <a:spcPct val="0"/>
              </a:spcBef>
              <a:spcAft>
                <a:spcPct val="0"/>
              </a:spcAft>
              <a:defRPr/>
            </a:pPr>
            <a:fld id="{E634310C-85FC-4547-AB24-D2BD38D821CE}" type="slidenum">
              <a:rPr lang="es-ES" smtClean="0"/>
              <a:pPr defTabSz="1149350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2960" y="3408682"/>
            <a:ext cx="9326880" cy="235204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645920" y="6217920"/>
            <a:ext cx="7680960" cy="2804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94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4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8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3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23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7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A3528-CAFB-4560-94BE-A2ED53286B44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083F6-52DF-4D7A-9702-00A4DDEB714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8CF52-3D1D-49C3-9007-53D07648CD15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2CFC8-DDD8-4EA5-976D-8DD8C0EBD96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545956" y="586741"/>
            <a:ext cx="2962274" cy="124815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59130" y="586741"/>
            <a:ext cx="8703946" cy="1248156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5591F-ADA1-4EC0-98FF-B2187F9DE44B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FB2C4-B19B-4F2B-93DF-B2A9B877AF5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C8DB3-137A-412E-AA60-887B944E3EAF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8B591-581D-4C9C-BFBF-A620E07FEB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66776" y="7051040"/>
            <a:ext cx="9326880" cy="2179320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66776" y="4650742"/>
            <a:ext cx="9326880" cy="2400299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74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949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42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898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373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84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232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79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07ADE-913E-4828-83C6-E051A6D67D4D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E69E3-FA70-44EF-BF8A-75BBA0B9582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59131" y="3413761"/>
            <a:ext cx="5833110" cy="965454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675121" y="3413761"/>
            <a:ext cx="5833110" cy="9654541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C46F9-C4EA-4939-907D-0F06DF9D516F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2E486-FEAB-4AEF-B87B-43CF2BB1279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8640" y="439421"/>
            <a:ext cx="987552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8640" y="2456181"/>
            <a:ext cx="4848226" cy="102361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746" indent="0">
              <a:buNone/>
              <a:defRPr sz="2500" b="1"/>
            </a:lvl2pPr>
            <a:lvl3pPr marL="1149492" indent="0">
              <a:buNone/>
              <a:defRPr sz="2300" b="1"/>
            </a:lvl3pPr>
            <a:lvl4pPr marL="1724238" indent="0">
              <a:buNone/>
              <a:defRPr sz="2000" b="1"/>
            </a:lvl4pPr>
            <a:lvl5pPr marL="2298984" indent="0">
              <a:buNone/>
              <a:defRPr sz="2000" b="1"/>
            </a:lvl5pPr>
            <a:lvl6pPr marL="2873731" indent="0">
              <a:buNone/>
              <a:defRPr sz="2000" b="1"/>
            </a:lvl6pPr>
            <a:lvl7pPr marL="3448477" indent="0">
              <a:buNone/>
              <a:defRPr sz="2000" b="1"/>
            </a:lvl7pPr>
            <a:lvl8pPr marL="4023223" indent="0">
              <a:buNone/>
              <a:defRPr sz="2000" b="1"/>
            </a:lvl8pPr>
            <a:lvl9pPr marL="4597969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8640" y="3479800"/>
            <a:ext cx="4848226" cy="632206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574031" y="2456181"/>
            <a:ext cx="4850130" cy="1023619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746" indent="0">
              <a:buNone/>
              <a:defRPr sz="2500" b="1"/>
            </a:lvl2pPr>
            <a:lvl3pPr marL="1149492" indent="0">
              <a:buNone/>
              <a:defRPr sz="2300" b="1"/>
            </a:lvl3pPr>
            <a:lvl4pPr marL="1724238" indent="0">
              <a:buNone/>
              <a:defRPr sz="2000" b="1"/>
            </a:lvl4pPr>
            <a:lvl5pPr marL="2298984" indent="0">
              <a:buNone/>
              <a:defRPr sz="2000" b="1"/>
            </a:lvl5pPr>
            <a:lvl6pPr marL="2873731" indent="0">
              <a:buNone/>
              <a:defRPr sz="2000" b="1"/>
            </a:lvl6pPr>
            <a:lvl7pPr marL="3448477" indent="0">
              <a:buNone/>
              <a:defRPr sz="2000" b="1"/>
            </a:lvl7pPr>
            <a:lvl8pPr marL="4023223" indent="0">
              <a:buNone/>
              <a:defRPr sz="2000" b="1"/>
            </a:lvl8pPr>
            <a:lvl9pPr marL="4597969" indent="0">
              <a:buNone/>
              <a:defRPr sz="20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574031" y="3479800"/>
            <a:ext cx="4850130" cy="6322061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5D083-7D69-4B75-B4B9-3731A1B64314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057CE-B85C-46C6-A1B3-455A5B10EC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CCB23-0E6C-4183-8528-30003E80C206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38DFC-2B01-4022-BDE7-C9CA74093B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ED6DF-3A94-4F29-886E-46D11AAA8D66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885D1-50ED-4235-9547-F3D328DB50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8640" y="436880"/>
            <a:ext cx="3609976" cy="185928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90060" y="436881"/>
            <a:ext cx="6134100" cy="9364981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48640" y="2296161"/>
            <a:ext cx="3609976" cy="7505701"/>
          </a:xfrm>
        </p:spPr>
        <p:txBody>
          <a:bodyPr/>
          <a:lstStyle>
            <a:lvl1pPr marL="0" indent="0">
              <a:buNone/>
              <a:defRPr sz="1800"/>
            </a:lvl1pPr>
            <a:lvl2pPr marL="574746" indent="0">
              <a:buNone/>
              <a:defRPr sz="1500"/>
            </a:lvl2pPr>
            <a:lvl3pPr marL="1149492" indent="0">
              <a:buNone/>
              <a:defRPr sz="1300"/>
            </a:lvl3pPr>
            <a:lvl4pPr marL="1724238" indent="0">
              <a:buNone/>
              <a:defRPr sz="1100"/>
            </a:lvl4pPr>
            <a:lvl5pPr marL="2298984" indent="0">
              <a:buNone/>
              <a:defRPr sz="1100"/>
            </a:lvl5pPr>
            <a:lvl6pPr marL="2873731" indent="0">
              <a:buNone/>
              <a:defRPr sz="1100"/>
            </a:lvl6pPr>
            <a:lvl7pPr marL="3448477" indent="0">
              <a:buNone/>
              <a:defRPr sz="1100"/>
            </a:lvl7pPr>
            <a:lvl8pPr marL="4023223" indent="0">
              <a:buNone/>
              <a:defRPr sz="1100"/>
            </a:lvl8pPr>
            <a:lvl9pPr marL="4597969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137B8-FD33-4A36-BF33-EED3851742F6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713B9-25E1-4D56-AE16-0FAABBA6DB9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50746" y="7680961"/>
            <a:ext cx="6583680" cy="906781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150746" y="980440"/>
            <a:ext cx="6583680" cy="6583680"/>
          </a:xfrm>
        </p:spPr>
        <p:txBody>
          <a:bodyPr rtlCol="0">
            <a:normAutofit/>
          </a:bodyPr>
          <a:lstStyle>
            <a:lvl1pPr marL="0" indent="0">
              <a:buNone/>
              <a:defRPr sz="4000"/>
            </a:lvl1pPr>
            <a:lvl2pPr marL="574746" indent="0">
              <a:buNone/>
              <a:defRPr sz="3500"/>
            </a:lvl2pPr>
            <a:lvl3pPr marL="1149492" indent="0">
              <a:buNone/>
              <a:defRPr sz="3000"/>
            </a:lvl3pPr>
            <a:lvl4pPr marL="1724238" indent="0">
              <a:buNone/>
              <a:defRPr sz="2500"/>
            </a:lvl4pPr>
            <a:lvl5pPr marL="2298984" indent="0">
              <a:buNone/>
              <a:defRPr sz="2500"/>
            </a:lvl5pPr>
            <a:lvl6pPr marL="2873731" indent="0">
              <a:buNone/>
              <a:defRPr sz="2500"/>
            </a:lvl6pPr>
            <a:lvl7pPr marL="3448477" indent="0">
              <a:buNone/>
              <a:defRPr sz="2500"/>
            </a:lvl7pPr>
            <a:lvl8pPr marL="4023223" indent="0">
              <a:buNone/>
              <a:defRPr sz="2500"/>
            </a:lvl8pPr>
            <a:lvl9pPr marL="4597969" indent="0">
              <a:buNone/>
              <a:defRPr sz="25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150746" y="8587742"/>
            <a:ext cx="6583680" cy="1287779"/>
          </a:xfrm>
        </p:spPr>
        <p:txBody>
          <a:bodyPr/>
          <a:lstStyle>
            <a:lvl1pPr marL="0" indent="0">
              <a:buNone/>
              <a:defRPr sz="1800"/>
            </a:lvl1pPr>
            <a:lvl2pPr marL="574746" indent="0">
              <a:buNone/>
              <a:defRPr sz="1500"/>
            </a:lvl2pPr>
            <a:lvl3pPr marL="1149492" indent="0">
              <a:buNone/>
              <a:defRPr sz="1300"/>
            </a:lvl3pPr>
            <a:lvl4pPr marL="1724238" indent="0">
              <a:buNone/>
              <a:defRPr sz="1100"/>
            </a:lvl4pPr>
            <a:lvl5pPr marL="2298984" indent="0">
              <a:buNone/>
              <a:defRPr sz="1100"/>
            </a:lvl5pPr>
            <a:lvl6pPr marL="2873731" indent="0">
              <a:buNone/>
              <a:defRPr sz="1100"/>
            </a:lvl6pPr>
            <a:lvl7pPr marL="3448477" indent="0">
              <a:buNone/>
              <a:defRPr sz="1100"/>
            </a:lvl7pPr>
            <a:lvl8pPr marL="4023223" indent="0">
              <a:buNone/>
              <a:defRPr sz="1100"/>
            </a:lvl8pPr>
            <a:lvl9pPr marL="4597969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3F88F-2559-4DE6-943C-0992E77C1A8E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25789-5FF8-486E-904D-3E75BDC67D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49275" y="439738"/>
            <a:ext cx="98742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4949" tIns="57475" rIns="114949" bIns="574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49275" y="2560638"/>
            <a:ext cx="9874250" cy="724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4949" tIns="57475" rIns="114949" bIns="574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49275" y="10169525"/>
            <a:ext cx="2559050" cy="584200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l" defTabSz="1149492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04B4C5-0983-4470-B94A-C36AF0766C96}" type="datetimeFigureOut">
              <a:rPr lang="es-ES"/>
              <a:pPr>
                <a:defRPr/>
              </a:pPr>
              <a:t>10/07/2012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749675" y="10169525"/>
            <a:ext cx="3473450" cy="584200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ctr" defTabSz="1149492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864475" y="10169525"/>
            <a:ext cx="2559050" cy="584200"/>
          </a:xfrm>
          <a:prstGeom prst="rect">
            <a:avLst/>
          </a:prstGeom>
        </p:spPr>
        <p:txBody>
          <a:bodyPr vert="horz" lIns="114949" tIns="57475" rIns="114949" bIns="57475" rtlCol="0" anchor="ctr"/>
          <a:lstStyle>
            <a:lvl1pPr algn="r" defTabSz="1149492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555FC73-2110-4431-BE52-03311EDE40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49350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149350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2pPr>
      <a:lvl3pPr algn="ctr" defTabSz="1149350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3pPr>
      <a:lvl4pPr algn="ctr" defTabSz="1149350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4pPr>
      <a:lvl5pPr algn="ctr" defTabSz="1149350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5pPr>
      <a:lvl6pPr marL="457200" algn="ctr" defTabSz="1149350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6pPr>
      <a:lvl7pPr marL="914400" algn="ctr" defTabSz="1149350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7pPr>
      <a:lvl8pPr marL="1371600" algn="ctr" defTabSz="1149350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8pPr>
      <a:lvl9pPr marL="1828800" algn="ctr" defTabSz="1149350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</a:defRPr>
      </a:lvl9pPr>
    </p:titleStyle>
    <p:bodyStyle>
      <a:lvl1pPr marL="430213" indent="-430213" algn="l" defTabSz="11493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3450" indent="-358775" algn="l" defTabSz="11493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6688" indent="-287338" algn="l" defTabSz="114935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1363" indent="-287338" algn="l" defTabSz="114935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038" indent="-287338" algn="l" defTabSz="114935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1104" indent="-287373" algn="l" defTabSz="114949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5850" indent="-287373" algn="l" defTabSz="114949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0596" indent="-287373" algn="l" defTabSz="114949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85342" indent="-287373" algn="l" defTabSz="114949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746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9492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4238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8984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3731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8477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23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7969" algn="l" defTabSz="1149492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emf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2"/>
          <p:cNvPicPr>
            <a:picLocks noChangeAspect="1" noChangeArrowheads="1"/>
          </p:cNvPicPr>
          <p:nvPr/>
        </p:nvPicPr>
        <p:blipFill>
          <a:blip r:embed="rId3" cstate="print"/>
          <a:srcRect t="16125"/>
          <a:stretch>
            <a:fillRect/>
          </a:stretch>
        </p:blipFill>
        <p:spPr bwMode="auto">
          <a:xfrm>
            <a:off x="8991600" y="6858000"/>
            <a:ext cx="13112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1" name="106 Grupo"/>
          <p:cNvGrpSpPr>
            <a:grpSpLocks/>
          </p:cNvGrpSpPr>
          <p:nvPr/>
        </p:nvGrpSpPr>
        <p:grpSpPr bwMode="auto">
          <a:xfrm>
            <a:off x="2876550" y="2073275"/>
            <a:ext cx="5219700" cy="3843338"/>
            <a:chOff x="1345116" y="4857690"/>
            <a:chExt cx="5219574" cy="3842793"/>
          </a:xfrm>
        </p:grpSpPr>
        <p:pic>
          <p:nvPicPr>
            <p:cNvPr id="211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14375" b="94527"/>
            <a:stretch>
              <a:fillRect/>
            </a:stretch>
          </p:blipFill>
          <p:spPr bwMode="auto">
            <a:xfrm>
              <a:off x="1676400" y="8471883"/>
              <a:ext cx="12954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1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36488" r="14375" b="1482"/>
            <a:stretch>
              <a:fillRect/>
            </a:stretch>
          </p:blipFill>
          <p:spPr bwMode="auto">
            <a:xfrm>
              <a:off x="1676400" y="5881083"/>
              <a:ext cx="12954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13" name="196 CuadroTexto"/>
            <p:cNvSpPr txBox="1">
              <a:spLocks noChangeArrowheads="1"/>
            </p:cNvSpPr>
            <p:nvPr/>
          </p:nvSpPr>
          <p:spPr bwMode="auto">
            <a:xfrm>
              <a:off x="1756957" y="5507125"/>
              <a:ext cx="4635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CCC</a:t>
              </a:r>
            </a:p>
          </p:txBody>
        </p:sp>
        <p:sp>
          <p:nvSpPr>
            <p:cNvPr id="2114" name="197 CuadroTexto"/>
            <p:cNvSpPr txBox="1">
              <a:spLocks noChangeArrowheads="1"/>
            </p:cNvSpPr>
            <p:nvPr/>
          </p:nvSpPr>
          <p:spPr bwMode="auto">
            <a:xfrm>
              <a:off x="1684020" y="5096846"/>
              <a:ext cx="6094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Pro136</a:t>
              </a:r>
            </a:p>
          </p:txBody>
        </p:sp>
        <p:sp>
          <p:nvSpPr>
            <p:cNvPr id="2115" name="198 CuadroTexto"/>
            <p:cNvSpPr txBox="1">
              <a:spLocks noChangeArrowheads="1"/>
            </p:cNvSpPr>
            <p:nvPr/>
          </p:nvSpPr>
          <p:spPr bwMode="auto">
            <a:xfrm>
              <a:off x="2439551" y="5507125"/>
              <a:ext cx="4635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CTC</a:t>
              </a:r>
            </a:p>
          </p:txBody>
        </p:sp>
        <p:sp>
          <p:nvSpPr>
            <p:cNvPr id="2116" name="199 CuadroTexto"/>
            <p:cNvSpPr txBox="1">
              <a:spLocks noChangeArrowheads="1"/>
            </p:cNvSpPr>
            <p:nvPr/>
          </p:nvSpPr>
          <p:spPr bwMode="auto">
            <a:xfrm>
              <a:off x="2359400" y="5096846"/>
              <a:ext cx="62389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 dirty="0">
                  <a:cs typeface="Arial" charset="0"/>
                </a:rPr>
                <a:t>SW480</a:t>
              </a:r>
            </a:p>
            <a:p>
              <a:pPr algn="ctr"/>
              <a:r>
                <a:rPr lang="es-ES" sz="1000" b="1" dirty="0">
                  <a:cs typeface="Arial" charset="0"/>
                </a:rPr>
                <a:t>Leu136</a:t>
              </a:r>
            </a:p>
          </p:txBody>
        </p:sp>
        <p:cxnSp>
          <p:nvCxnSpPr>
            <p:cNvPr id="201" name="200 Conector recto de flecha"/>
            <p:cNvCxnSpPr/>
            <p:nvPr/>
          </p:nvCxnSpPr>
          <p:spPr>
            <a:xfrm rot="5400000">
              <a:off x="1961094" y="6232270"/>
              <a:ext cx="73173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201 Conector recto de flecha"/>
            <p:cNvCxnSpPr/>
            <p:nvPr/>
          </p:nvCxnSpPr>
          <p:spPr>
            <a:xfrm>
              <a:off x="2211870" y="5279905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202 Conector recto de flecha"/>
            <p:cNvCxnSpPr/>
            <p:nvPr/>
          </p:nvCxnSpPr>
          <p:spPr>
            <a:xfrm>
              <a:off x="2211870" y="5629106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0" name="203 CuadroTexto"/>
            <p:cNvSpPr txBox="1">
              <a:spLocks noChangeArrowheads="1"/>
            </p:cNvSpPr>
            <p:nvPr/>
          </p:nvSpPr>
          <p:spPr bwMode="auto">
            <a:xfrm>
              <a:off x="1345116" y="4857690"/>
              <a:ext cx="4074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400" b="1" dirty="0">
                  <a:cs typeface="Arial" charset="0"/>
                </a:rPr>
                <a:t>B</a:t>
              </a:r>
            </a:p>
          </p:txBody>
        </p:sp>
        <p:sp>
          <p:nvSpPr>
            <p:cNvPr id="2121" name="204 CuadroTexto"/>
            <p:cNvSpPr txBox="1">
              <a:spLocks noChangeArrowheads="1"/>
            </p:cNvSpPr>
            <p:nvPr/>
          </p:nvSpPr>
          <p:spPr bwMode="auto">
            <a:xfrm>
              <a:off x="3383340" y="4857690"/>
              <a:ext cx="4074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400" b="1">
                  <a:cs typeface="Arial" charset="0"/>
                </a:rPr>
                <a:t>C</a:t>
              </a:r>
            </a:p>
          </p:txBody>
        </p:sp>
        <p:pic>
          <p:nvPicPr>
            <p:cNvPr id="2122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354" r="21452" b="93976"/>
            <a:stretch>
              <a:fillRect/>
            </a:stretch>
          </p:blipFill>
          <p:spPr bwMode="auto">
            <a:xfrm>
              <a:off x="5206773" y="8469228"/>
              <a:ext cx="1357917" cy="231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2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 t="45354" r="25069"/>
            <a:stretch>
              <a:fillRect/>
            </a:stretch>
          </p:blipFill>
          <p:spPr bwMode="auto">
            <a:xfrm>
              <a:off x="5206773" y="6224130"/>
              <a:ext cx="1295400" cy="2229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24" name="207 CuadroTexto"/>
            <p:cNvSpPr txBox="1">
              <a:spLocks noChangeArrowheads="1"/>
            </p:cNvSpPr>
            <p:nvPr/>
          </p:nvSpPr>
          <p:spPr bwMode="auto">
            <a:xfrm>
              <a:off x="5171879" y="5505695"/>
              <a:ext cx="463588" cy="249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CCC</a:t>
              </a:r>
            </a:p>
          </p:txBody>
        </p:sp>
        <p:sp>
          <p:nvSpPr>
            <p:cNvPr id="2125" name="208 CuadroTexto"/>
            <p:cNvSpPr txBox="1">
              <a:spLocks noChangeArrowheads="1"/>
            </p:cNvSpPr>
            <p:nvPr/>
          </p:nvSpPr>
          <p:spPr bwMode="auto">
            <a:xfrm>
              <a:off x="5098942" y="5096846"/>
              <a:ext cx="609462" cy="404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Pro136</a:t>
              </a:r>
            </a:p>
          </p:txBody>
        </p:sp>
        <p:sp>
          <p:nvSpPr>
            <p:cNvPr id="2126" name="209 CuadroTexto"/>
            <p:cNvSpPr txBox="1">
              <a:spLocks noChangeArrowheads="1"/>
            </p:cNvSpPr>
            <p:nvPr/>
          </p:nvSpPr>
          <p:spPr bwMode="auto">
            <a:xfrm>
              <a:off x="5854473" y="5505695"/>
              <a:ext cx="463588" cy="249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CTC</a:t>
              </a:r>
            </a:p>
          </p:txBody>
        </p:sp>
        <p:sp>
          <p:nvSpPr>
            <p:cNvPr id="2127" name="210 CuadroTexto"/>
            <p:cNvSpPr txBox="1">
              <a:spLocks noChangeArrowheads="1"/>
            </p:cNvSpPr>
            <p:nvPr/>
          </p:nvSpPr>
          <p:spPr bwMode="auto">
            <a:xfrm>
              <a:off x="5774322" y="5096846"/>
              <a:ext cx="623890" cy="404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SW48</a:t>
              </a:r>
            </a:p>
            <a:p>
              <a:pPr algn="ctr"/>
              <a:r>
                <a:rPr lang="es-ES" sz="1000" b="1">
                  <a:cs typeface="Arial" charset="0"/>
                </a:rPr>
                <a:t>Leu136</a:t>
              </a:r>
            </a:p>
          </p:txBody>
        </p:sp>
        <p:cxnSp>
          <p:nvCxnSpPr>
            <p:cNvPr id="212" name="211 Conector recto de flecha"/>
            <p:cNvCxnSpPr/>
            <p:nvPr/>
          </p:nvCxnSpPr>
          <p:spPr>
            <a:xfrm rot="5400000">
              <a:off x="5371756" y="6236238"/>
              <a:ext cx="739670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212 Conector recto de flecha"/>
            <p:cNvCxnSpPr/>
            <p:nvPr/>
          </p:nvCxnSpPr>
          <p:spPr>
            <a:xfrm>
              <a:off x="5626501" y="5279905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213 Conector recto de flecha"/>
            <p:cNvCxnSpPr/>
            <p:nvPr/>
          </p:nvCxnSpPr>
          <p:spPr>
            <a:xfrm>
              <a:off x="5626501" y="5629106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31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24892" t="354" r="13092" b="93976"/>
            <a:stretch>
              <a:fillRect/>
            </a:stretch>
          </p:blipFill>
          <p:spPr bwMode="auto">
            <a:xfrm>
              <a:off x="3709394" y="8467905"/>
              <a:ext cx="1143000" cy="232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3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24892" t="45709" r="8958"/>
            <a:stretch>
              <a:fillRect/>
            </a:stretch>
          </p:blipFill>
          <p:spPr bwMode="auto">
            <a:xfrm>
              <a:off x="3709394" y="6219650"/>
              <a:ext cx="1219200" cy="22272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33" name="216 CuadroTexto"/>
            <p:cNvSpPr txBox="1">
              <a:spLocks noChangeArrowheads="1"/>
            </p:cNvSpPr>
            <p:nvPr/>
          </p:nvSpPr>
          <p:spPr bwMode="auto">
            <a:xfrm>
              <a:off x="3716793" y="5504982"/>
              <a:ext cx="455574" cy="250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GTC</a:t>
              </a:r>
            </a:p>
          </p:txBody>
        </p:sp>
        <p:sp>
          <p:nvSpPr>
            <p:cNvPr id="2134" name="217 CuadroTexto"/>
            <p:cNvSpPr txBox="1">
              <a:spLocks noChangeArrowheads="1"/>
            </p:cNvSpPr>
            <p:nvPr/>
          </p:nvSpPr>
          <p:spPr bwMode="auto">
            <a:xfrm>
              <a:off x="3690344" y="5096846"/>
              <a:ext cx="516487" cy="407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Val10</a:t>
              </a:r>
            </a:p>
          </p:txBody>
        </p:sp>
        <p:sp>
          <p:nvSpPr>
            <p:cNvPr id="2135" name="218 CuadroTexto"/>
            <p:cNvSpPr txBox="1">
              <a:spLocks noChangeArrowheads="1"/>
            </p:cNvSpPr>
            <p:nvPr/>
          </p:nvSpPr>
          <p:spPr bwMode="auto">
            <a:xfrm>
              <a:off x="4399387" y="5504982"/>
              <a:ext cx="463588" cy="250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ATC</a:t>
              </a:r>
            </a:p>
          </p:txBody>
        </p:sp>
        <p:sp>
          <p:nvSpPr>
            <p:cNvPr id="2136" name="219 CuadroTexto"/>
            <p:cNvSpPr txBox="1">
              <a:spLocks noChangeArrowheads="1"/>
            </p:cNvSpPr>
            <p:nvPr/>
          </p:nvSpPr>
          <p:spPr bwMode="auto">
            <a:xfrm>
              <a:off x="4354503" y="5096846"/>
              <a:ext cx="553357" cy="4070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SW48</a:t>
              </a:r>
            </a:p>
            <a:p>
              <a:pPr algn="ctr"/>
              <a:r>
                <a:rPr lang="es-ES" sz="1000" b="1">
                  <a:cs typeface="Arial" charset="0"/>
                </a:rPr>
                <a:t>Leu10</a:t>
              </a:r>
            </a:p>
          </p:txBody>
        </p:sp>
        <p:cxnSp>
          <p:nvCxnSpPr>
            <p:cNvPr id="221" name="220 Conector recto de flecha"/>
            <p:cNvCxnSpPr/>
            <p:nvPr/>
          </p:nvCxnSpPr>
          <p:spPr>
            <a:xfrm rot="5400000">
              <a:off x="4085891" y="6052115"/>
              <a:ext cx="371422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221 Conector recto de flecha"/>
            <p:cNvCxnSpPr/>
            <p:nvPr/>
          </p:nvCxnSpPr>
          <p:spPr>
            <a:xfrm>
              <a:off x="4172386" y="5279905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222 Conector recto de flecha"/>
            <p:cNvCxnSpPr/>
            <p:nvPr/>
          </p:nvCxnSpPr>
          <p:spPr>
            <a:xfrm>
              <a:off x="4172386" y="5629106"/>
              <a:ext cx="228594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2" name="105 Grupo"/>
          <p:cNvGrpSpPr>
            <a:grpSpLocks/>
          </p:cNvGrpSpPr>
          <p:nvPr/>
        </p:nvGrpSpPr>
        <p:grpSpPr bwMode="auto">
          <a:xfrm>
            <a:off x="485775" y="5992813"/>
            <a:ext cx="10001250" cy="3944937"/>
            <a:chOff x="6812340" y="4857690"/>
            <a:chExt cx="10001987" cy="3944998"/>
          </a:xfrm>
        </p:grpSpPr>
        <p:sp>
          <p:nvSpPr>
            <p:cNvPr id="2056" name="224 CuadroTexto"/>
            <p:cNvSpPr txBox="1">
              <a:spLocks noChangeArrowheads="1"/>
            </p:cNvSpPr>
            <p:nvPr/>
          </p:nvSpPr>
          <p:spPr bwMode="auto">
            <a:xfrm>
              <a:off x="6812340" y="4857690"/>
              <a:ext cx="40748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400" b="1">
                  <a:cs typeface="Arial" charset="0"/>
                </a:rPr>
                <a:t>D</a:t>
              </a:r>
            </a:p>
          </p:txBody>
        </p:sp>
        <p:pic>
          <p:nvPicPr>
            <p:cNvPr id="2057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l="16705" t="-494" b="94147"/>
            <a:stretch>
              <a:fillRect/>
            </a:stretch>
          </p:blipFill>
          <p:spPr bwMode="auto">
            <a:xfrm>
              <a:off x="7086600" y="8458200"/>
              <a:ext cx="1288276" cy="244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 l="16705" t="32799"/>
            <a:stretch>
              <a:fillRect/>
            </a:stretch>
          </p:blipFill>
          <p:spPr bwMode="auto">
            <a:xfrm>
              <a:off x="7086600" y="5873750"/>
              <a:ext cx="1288276" cy="2584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9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 l="45856" t="320" b="94147"/>
            <a:stretch>
              <a:fillRect/>
            </a:stretch>
          </p:blipFill>
          <p:spPr bwMode="auto">
            <a:xfrm>
              <a:off x="8669715" y="8489950"/>
              <a:ext cx="952500" cy="194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 l="43478" t="38573"/>
            <a:stretch>
              <a:fillRect/>
            </a:stretch>
          </p:blipFill>
          <p:spPr bwMode="auto">
            <a:xfrm>
              <a:off x="8622090" y="6115050"/>
              <a:ext cx="990601" cy="23677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1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 l="22844" t="9448"/>
            <a:stretch>
              <a:fillRect/>
            </a:stretch>
          </p:blipFill>
          <p:spPr bwMode="auto">
            <a:xfrm>
              <a:off x="9984533" y="5952156"/>
              <a:ext cx="1029468" cy="2609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2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 l="22844" t="-661" b="94331"/>
            <a:stretch>
              <a:fillRect/>
            </a:stretch>
          </p:blipFill>
          <p:spPr bwMode="auto">
            <a:xfrm>
              <a:off x="9993690" y="8458200"/>
              <a:ext cx="1029462" cy="182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63" name="231 CuadroTexto"/>
            <p:cNvSpPr txBox="1">
              <a:spLocks noChangeArrowheads="1"/>
            </p:cNvSpPr>
            <p:nvPr/>
          </p:nvSpPr>
          <p:spPr bwMode="auto">
            <a:xfrm>
              <a:off x="10078401" y="5507125"/>
              <a:ext cx="48282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GGG</a:t>
              </a:r>
            </a:p>
          </p:txBody>
        </p:sp>
        <p:sp>
          <p:nvSpPr>
            <p:cNvPr id="2064" name="232 CuadroTexto"/>
            <p:cNvSpPr txBox="1">
              <a:spLocks noChangeArrowheads="1"/>
            </p:cNvSpPr>
            <p:nvPr/>
          </p:nvSpPr>
          <p:spPr bwMode="auto">
            <a:xfrm>
              <a:off x="10019090" y="5096846"/>
              <a:ext cx="60144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Gly388</a:t>
              </a:r>
            </a:p>
          </p:txBody>
        </p:sp>
        <p:sp>
          <p:nvSpPr>
            <p:cNvPr id="2065" name="233 CuadroTexto"/>
            <p:cNvSpPr txBox="1">
              <a:spLocks noChangeArrowheads="1"/>
            </p:cNvSpPr>
            <p:nvPr/>
          </p:nvSpPr>
          <p:spPr bwMode="auto">
            <a:xfrm>
              <a:off x="10853102" y="5507125"/>
              <a:ext cx="47641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AGG</a:t>
              </a:r>
            </a:p>
          </p:txBody>
        </p:sp>
        <p:sp>
          <p:nvSpPr>
            <p:cNvPr id="2066" name="234 CuadroTexto"/>
            <p:cNvSpPr txBox="1">
              <a:spLocks noChangeArrowheads="1"/>
            </p:cNvSpPr>
            <p:nvPr/>
          </p:nvSpPr>
          <p:spPr bwMode="auto">
            <a:xfrm>
              <a:off x="10781768" y="5096846"/>
              <a:ext cx="619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KM12C</a:t>
              </a:r>
            </a:p>
            <a:p>
              <a:pPr algn="ctr"/>
              <a:r>
                <a:rPr lang="es-ES" sz="1000" b="1">
                  <a:cs typeface="Arial" charset="0"/>
                </a:rPr>
                <a:t>Arg388</a:t>
              </a:r>
            </a:p>
          </p:txBody>
        </p:sp>
        <p:cxnSp>
          <p:nvCxnSpPr>
            <p:cNvPr id="236" name="235 Conector recto de flecha"/>
            <p:cNvCxnSpPr/>
            <p:nvPr/>
          </p:nvCxnSpPr>
          <p:spPr>
            <a:xfrm rot="5400000">
              <a:off x="9650265" y="6812726"/>
              <a:ext cx="2012981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236 Conector recto de flecha"/>
            <p:cNvCxnSpPr/>
            <p:nvPr/>
          </p:nvCxnSpPr>
          <p:spPr>
            <a:xfrm>
              <a:off x="10543240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237 Conector recto de flecha"/>
            <p:cNvCxnSpPr/>
            <p:nvPr/>
          </p:nvCxnSpPr>
          <p:spPr>
            <a:xfrm>
              <a:off x="10543240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238 CuadroTexto"/>
            <p:cNvSpPr txBox="1">
              <a:spLocks noChangeArrowheads="1"/>
            </p:cNvSpPr>
            <p:nvPr/>
          </p:nvSpPr>
          <p:spPr bwMode="auto">
            <a:xfrm>
              <a:off x="8618733" y="5507125"/>
              <a:ext cx="4635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CCC</a:t>
              </a:r>
            </a:p>
          </p:txBody>
        </p:sp>
        <p:sp>
          <p:nvSpPr>
            <p:cNvPr id="2071" name="239 CuadroTexto"/>
            <p:cNvSpPr txBox="1">
              <a:spLocks noChangeArrowheads="1"/>
            </p:cNvSpPr>
            <p:nvPr/>
          </p:nvSpPr>
          <p:spPr bwMode="auto">
            <a:xfrm>
              <a:off x="8555415" y="5096846"/>
              <a:ext cx="60946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Pro136</a:t>
              </a:r>
            </a:p>
          </p:txBody>
        </p:sp>
        <p:sp>
          <p:nvSpPr>
            <p:cNvPr id="2072" name="240 CuadroTexto"/>
            <p:cNvSpPr txBox="1">
              <a:spLocks noChangeArrowheads="1"/>
            </p:cNvSpPr>
            <p:nvPr/>
          </p:nvSpPr>
          <p:spPr bwMode="auto">
            <a:xfrm>
              <a:off x="9304533" y="5507125"/>
              <a:ext cx="44916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CTC</a:t>
              </a:r>
            </a:p>
          </p:txBody>
        </p:sp>
        <p:sp>
          <p:nvSpPr>
            <p:cNvPr id="2073" name="241 CuadroTexto"/>
            <p:cNvSpPr txBox="1">
              <a:spLocks noChangeArrowheads="1"/>
            </p:cNvSpPr>
            <p:nvPr/>
          </p:nvSpPr>
          <p:spPr bwMode="auto">
            <a:xfrm>
              <a:off x="9305211" y="5096846"/>
              <a:ext cx="62388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KM12C</a:t>
              </a:r>
            </a:p>
            <a:p>
              <a:pPr algn="ctr"/>
              <a:r>
                <a:rPr lang="es-ES" sz="1000" b="1">
                  <a:cs typeface="Arial" charset="0"/>
                </a:rPr>
                <a:t>Leu136</a:t>
              </a:r>
            </a:p>
          </p:txBody>
        </p:sp>
        <p:cxnSp>
          <p:nvCxnSpPr>
            <p:cNvPr id="243" name="242 Conector recto de flecha"/>
            <p:cNvCxnSpPr/>
            <p:nvPr/>
          </p:nvCxnSpPr>
          <p:spPr>
            <a:xfrm rot="5400000">
              <a:off x="8798473" y="6218198"/>
              <a:ext cx="823925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243 Conector recto de flecha"/>
            <p:cNvCxnSpPr/>
            <p:nvPr/>
          </p:nvCxnSpPr>
          <p:spPr>
            <a:xfrm>
              <a:off x="9084220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244 Conector recto de flecha"/>
            <p:cNvCxnSpPr/>
            <p:nvPr/>
          </p:nvCxnSpPr>
          <p:spPr>
            <a:xfrm>
              <a:off x="9084220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7" name="245 CuadroTexto"/>
            <p:cNvSpPr txBox="1">
              <a:spLocks noChangeArrowheads="1"/>
            </p:cNvSpPr>
            <p:nvPr/>
          </p:nvSpPr>
          <p:spPr bwMode="auto">
            <a:xfrm>
              <a:off x="7146764" y="5507125"/>
              <a:ext cx="45557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GTC</a:t>
              </a:r>
            </a:p>
          </p:txBody>
        </p:sp>
        <p:sp>
          <p:nvSpPr>
            <p:cNvPr id="2078" name="246 CuadroTexto"/>
            <p:cNvSpPr txBox="1">
              <a:spLocks noChangeArrowheads="1"/>
            </p:cNvSpPr>
            <p:nvPr/>
          </p:nvSpPr>
          <p:spPr bwMode="auto">
            <a:xfrm>
              <a:off x="7120315" y="5096846"/>
              <a:ext cx="5164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Val10</a:t>
              </a:r>
            </a:p>
          </p:txBody>
        </p:sp>
        <p:sp>
          <p:nvSpPr>
            <p:cNvPr id="2079" name="247 CuadroTexto"/>
            <p:cNvSpPr txBox="1">
              <a:spLocks noChangeArrowheads="1"/>
            </p:cNvSpPr>
            <p:nvPr/>
          </p:nvSpPr>
          <p:spPr bwMode="auto">
            <a:xfrm>
              <a:off x="7829358" y="5507125"/>
              <a:ext cx="46358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ATC</a:t>
              </a:r>
            </a:p>
          </p:txBody>
        </p:sp>
        <p:sp>
          <p:nvSpPr>
            <p:cNvPr id="2080" name="248 CuadroTexto"/>
            <p:cNvSpPr txBox="1">
              <a:spLocks noChangeArrowheads="1"/>
            </p:cNvSpPr>
            <p:nvPr/>
          </p:nvSpPr>
          <p:spPr bwMode="auto">
            <a:xfrm>
              <a:off x="7810442" y="5096846"/>
              <a:ext cx="61907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KM12C</a:t>
              </a:r>
            </a:p>
            <a:p>
              <a:pPr algn="ctr"/>
              <a:r>
                <a:rPr lang="es-ES" sz="1000" b="1">
                  <a:cs typeface="Arial" charset="0"/>
                </a:rPr>
                <a:t>Leu10</a:t>
              </a:r>
            </a:p>
          </p:txBody>
        </p:sp>
        <p:cxnSp>
          <p:nvCxnSpPr>
            <p:cNvPr id="250" name="249 Conector recto de flecha"/>
            <p:cNvCxnSpPr/>
            <p:nvPr/>
          </p:nvCxnSpPr>
          <p:spPr>
            <a:xfrm rot="5400000">
              <a:off x="7121960" y="6400764"/>
              <a:ext cx="1189055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250 Conector recto de flecha"/>
            <p:cNvCxnSpPr/>
            <p:nvPr/>
          </p:nvCxnSpPr>
          <p:spPr>
            <a:xfrm>
              <a:off x="7601386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251 Conector recto de flecha"/>
            <p:cNvCxnSpPr/>
            <p:nvPr/>
          </p:nvCxnSpPr>
          <p:spPr>
            <a:xfrm>
              <a:off x="7601386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84" name="253 CuadroTexto"/>
            <p:cNvSpPr txBox="1">
              <a:spLocks noChangeArrowheads="1"/>
            </p:cNvSpPr>
            <p:nvPr/>
          </p:nvSpPr>
          <p:spPr bwMode="auto">
            <a:xfrm>
              <a:off x="15438981" y="5500410"/>
              <a:ext cx="483952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GGG</a:t>
              </a:r>
            </a:p>
          </p:txBody>
        </p:sp>
        <p:sp>
          <p:nvSpPr>
            <p:cNvPr id="2085" name="254 CuadroTexto"/>
            <p:cNvSpPr txBox="1">
              <a:spLocks noChangeArrowheads="1"/>
            </p:cNvSpPr>
            <p:nvPr/>
          </p:nvSpPr>
          <p:spPr bwMode="auto">
            <a:xfrm>
              <a:off x="15379531" y="5096846"/>
              <a:ext cx="602852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Gly388</a:t>
              </a:r>
            </a:p>
          </p:txBody>
        </p:sp>
        <p:sp>
          <p:nvSpPr>
            <p:cNvPr id="2086" name="255 CuadroTexto"/>
            <p:cNvSpPr txBox="1">
              <a:spLocks noChangeArrowheads="1"/>
            </p:cNvSpPr>
            <p:nvPr/>
          </p:nvSpPr>
          <p:spPr bwMode="auto">
            <a:xfrm>
              <a:off x="16215492" y="5500410"/>
              <a:ext cx="477525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AGG</a:t>
              </a:r>
            </a:p>
          </p:txBody>
        </p:sp>
        <p:sp>
          <p:nvSpPr>
            <p:cNvPr id="2087" name="256 CuadroTexto"/>
            <p:cNvSpPr txBox="1">
              <a:spLocks noChangeArrowheads="1"/>
            </p:cNvSpPr>
            <p:nvPr/>
          </p:nvSpPr>
          <p:spPr bwMode="auto">
            <a:xfrm>
              <a:off x="16094182" y="5096846"/>
              <a:ext cx="720145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KM12SM</a:t>
              </a:r>
            </a:p>
            <a:p>
              <a:pPr algn="ctr"/>
              <a:r>
                <a:rPr lang="es-ES" sz="1000" b="1">
                  <a:cs typeface="Arial" charset="0"/>
                </a:rPr>
                <a:t>Arg388</a:t>
              </a:r>
            </a:p>
          </p:txBody>
        </p:sp>
        <p:cxnSp>
          <p:nvCxnSpPr>
            <p:cNvPr id="258" name="257 Conector recto de flecha"/>
            <p:cNvCxnSpPr/>
            <p:nvPr/>
          </p:nvCxnSpPr>
          <p:spPr>
            <a:xfrm rot="5400000">
              <a:off x="15026727" y="6770657"/>
              <a:ext cx="1928842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258 Conector recto de flecha"/>
            <p:cNvCxnSpPr/>
            <p:nvPr/>
          </p:nvCxnSpPr>
          <p:spPr>
            <a:xfrm>
              <a:off x="15904623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259 Conector recto de flecha"/>
            <p:cNvCxnSpPr/>
            <p:nvPr/>
          </p:nvCxnSpPr>
          <p:spPr>
            <a:xfrm>
              <a:off x="15904623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91" name="Picture 5"/>
            <p:cNvPicPr>
              <a:picLocks noChangeAspect="1" noChangeArrowheads="1"/>
            </p:cNvPicPr>
            <p:nvPr/>
          </p:nvPicPr>
          <p:blipFill>
            <a:blip r:embed="rId10" cstate="print"/>
            <a:srcRect b="94582"/>
            <a:stretch>
              <a:fillRect/>
            </a:stretch>
          </p:blipFill>
          <p:spPr bwMode="auto">
            <a:xfrm>
              <a:off x="14760812" y="8559946"/>
              <a:ext cx="1898414" cy="242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2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42152" t="37" b="94582"/>
            <a:stretch>
              <a:fillRect/>
            </a:stretch>
          </p:blipFill>
          <p:spPr bwMode="auto">
            <a:xfrm>
              <a:off x="13497276" y="8521932"/>
              <a:ext cx="1098199" cy="24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3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 l="42328" t="41293"/>
            <a:stretch>
              <a:fillRect/>
            </a:stretch>
          </p:blipFill>
          <p:spPr bwMode="auto">
            <a:xfrm>
              <a:off x="13497449" y="5883776"/>
              <a:ext cx="1094852" cy="2629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4" name="263 CuadroTexto"/>
            <p:cNvSpPr txBox="1">
              <a:spLocks noChangeArrowheads="1"/>
            </p:cNvSpPr>
            <p:nvPr/>
          </p:nvSpPr>
          <p:spPr bwMode="auto">
            <a:xfrm>
              <a:off x="13614221" y="5500410"/>
              <a:ext cx="464671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CCC</a:t>
              </a:r>
            </a:p>
          </p:txBody>
        </p:sp>
        <p:sp>
          <p:nvSpPr>
            <p:cNvPr id="2095" name="264 CuadroTexto"/>
            <p:cNvSpPr txBox="1">
              <a:spLocks noChangeArrowheads="1"/>
            </p:cNvSpPr>
            <p:nvPr/>
          </p:nvSpPr>
          <p:spPr bwMode="auto">
            <a:xfrm>
              <a:off x="13550755" y="5096846"/>
              <a:ext cx="610886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Pro136</a:t>
              </a:r>
            </a:p>
          </p:txBody>
        </p:sp>
        <p:sp>
          <p:nvSpPr>
            <p:cNvPr id="2096" name="265 CuadroTexto"/>
            <p:cNvSpPr txBox="1">
              <a:spLocks noChangeArrowheads="1"/>
            </p:cNvSpPr>
            <p:nvPr/>
          </p:nvSpPr>
          <p:spPr bwMode="auto">
            <a:xfrm>
              <a:off x="14301623" y="5500410"/>
              <a:ext cx="450211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CTC</a:t>
              </a:r>
            </a:p>
          </p:txBody>
        </p:sp>
        <p:sp>
          <p:nvSpPr>
            <p:cNvPr id="2097" name="266 CuadroTexto"/>
            <p:cNvSpPr txBox="1">
              <a:spLocks noChangeArrowheads="1"/>
            </p:cNvSpPr>
            <p:nvPr/>
          </p:nvSpPr>
          <p:spPr bwMode="auto">
            <a:xfrm>
              <a:off x="14254903" y="5096846"/>
              <a:ext cx="720145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KM12SM</a:t>
              </a:r>
            </a:p>
            <a:p>
              <a:pPr algn="ctr"/>
              <a:r>
                <a:rPr lang="es-ES" sz="1000" b="1">
                  <a:cs typeface="Arial" charset="0"/>
                </a:rPr>
                <a:t>Leu136</a:t>
              </a:r>
            </a:p>
          </p:txBody>
        </p:sp>
        <p:cxnSp>
          <p:nvCxnSpPr>
            <p:cNvPr id="268" name="267 Conector recto de flecha"/>
            <p:cNvCxnSpPr/>
            <p:nvPr/>
          </p:nvCxnSpPr>
          <p:spPr>
            <a:xfrm rot="5400000">
              <a:off x="13839947" y="6144379"/>
              <a:ext cx="676285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268 Conector recto de flecha"/>
            <p:cNvCxnSpPr/>
            <p:nvPr/>
          </p:nvCxnSpPr>
          <p:spPr>
            <a:xfrm>
              <a:off x="14080451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269 Conector recto de flecha"/>
            <p:cNvCxnSpPr/>
            <p:nvPr/>
          </p:nvCxnSpPr>
          <p:spPr>
            <a:xfrm>
              <a:off x="14080451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01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 l="13223" t="37" r="7439" b="94582"/>
            <a:stretch>
              <a:fillRect/>
            </a:stretch>
          </p:blipFill>
          <p:spPr bwMode="auto">
            <a:xfrm>
              <a:off x="11726667" y="8521932"/>
              <a:ext cx="1446408" cy="24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02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 l="13223" t="32288" r="7439"/>
            <a:stretch>
              <a:fillRect/>
            </a:stretch>
          </p:blipFill>
          <p:spPr bwMode="auto">
            <a:xfrm>
              <a:off x="11726666" y="5512071"/>
              <a:ext cx="1446409" cy="3033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03" name="272 CuadroTexto"/>
            <p:cNvSpPr txBox="1">
              <a:spLocks noChangeArrowheads="1"/>
            </p:cNvSpPr>
            <p:nvPr/>
          </p:nvSpPr>
          <p:spPr bwMode="auto">
            <a:xfrm>
              <a:off x="11837511" y="5500410"/>
              <a:ext cx="456638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GTC</a:t>
              </a:r>
            </a:p>
          </p:txBody>
        </p:sp>
        <p:sp>
          <p:nvSpPr>
            <p:cNvPr id="2104" name="273 CuadroTexto"/>
            <p:cNvSpPr txBox="1">
              <a:spLocks noChangeArrowheads="1"/>
            </p:cNvSpPr>
            <p:nvPr/>
          </p:nvSpPr>
          <p:spPr bwMode="auto">
            <a:xfrm>
              <a:off x="11811000" y="5096846"/>
              <a:ext cx="517694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WT</a:t>
              </a:r>
            </a:p>
            <a:p>
              <a:pPr algn="ctr"/>
              <a:r>
                <a:rPr lang="es-ES" sz="1000" b="1">
                  <a:cs typeface="Arial" charset="0"/>
                </a:rPr>
                <a:t>Val10</a:t>
              </a:r>
            </a:p>
          </p:txBody>
        </p:sp>
        <p:sp>
          <p:nvSpPr>
            <p:cNvPr id="2105" name="274 CuadroTexto"/>
            <p:cNvSpPr txBox="1">
              <a:spLocks noChangeArrowheads="1"/>
            </p:cNvSpPr>
            <p:nvPr/>
          </p:nvSpPr>
          <p:spPr bwMode="auto">
            <a:xfrm>
              <a:off x="12521700" y="5500410"/>
              <a:ext cx="464671" cy="259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000" b="1">
                  <a:cs typeface="Arial" charset="0"/>
                </a:rPr>
                <a:t>ATC</a:t>
              </a:r>
            </a:p>
          </p:txBody>
        </p:sp>
        <p:sp>
          <p:nvSpPr>
            <p:cNvPr id="2106" name="275 CuadroTexto"/>
            <p:cNvSpPr txBox="1">
              <a:spLocks noChangeArrowheads="1"/>
            </p:cNvSpPr>
            <p:nvPr/>
          </p:nvSpPr>
          <p:spPr bwMode="auto">
            <a:xfrm>
              <a:off x="12452930" y="5096846"/>
              <a:ext cx="720145" cy="421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s-ES" sz="1000" b="1">
                  <a:cs typeface="Arial" charset="0"/>
                </a:rPr>
                <a:t>KM12SM</a:t>
              </a:r>
            </a:p>
            <a:p>
              <a:pPr algn="ctr"/>
              <a:r>
                <a:rPr lang="es-ES" sz="1000" b="1">
                  <a:cs typeface="Arial" charset="0"/>
                </a:rPr>
                <a:t>Leu10</a:t>
              </a:r>
            </a:p>
          </p:txBody>
        </p:sp>
        <p:cxnSp>
          <p:nvCxnSpPr>
            <p:cNvPr id="277" name="276 Conector recto de flecha"/>
            <p:cNvCxnSpPr/>
            <p:nvPr/>
          </p:nvCxnSpPr>
          <p:spPr>
            <a:xfrm rot="5400000">
              <a:off x="11868135" y="6288843"/>
              <a:ext cx="965215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277 Conector recto de flecha"/>
            <p:cNvCxnSpPr/>
            <p:nvPr/>
          </p:nvCxnSpPr>
          <p:spPr>
            <a:xfrm>
              <a:off x="12294382" y="5279972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278 Conector recto de flecha"/>
            <p:cNvCxnSpPr/>
            <p:nvPr/>
          </p:nvCxnSpPr>
          <p:spPr>
            <a:xfrm>
              <a:off x="12294382" y="5629227"/>
              <a:ext cx="228617" cy="1587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10" name="279 CuadroTexto"/>
            <p:cNvSpPr txBox="1">
              <a:spLocks noChangeArrowheads="1"/>
            </p:cNvSpPr>
            <p:nvPr/>
          </p:nvSpPr>
          <p:spPr bwMode="auto">
            <a:xfrm>
              <a:off x="11506200" y="4857690"/>
              <a:ext cx="38985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2400" b="1">
                  <a:cs typeface="Arial" charset="0"/>
                </a:rPr>
                <a:t>E</a:t>
              </a:r>
            </a:p>
          </p:txBody>
        </p:sp>
      </p:grpSp>
      <p:sp>
        <p:nvSpPr>
          <p:cNvPr id="2053" name="281 CuadroTexto"/>
          <p:cNvSpPr txBox="1">
            <a:spLocks noChangeArrowheads="1"/>
          </p:cNvSpPr>
          <p:nvPr/>
        </p:nvSpPr>
        <p:spPr bwMode="auto">
          <a:xfrm>
            <a:off x="1752600" y="533400"/>
            <a:ext cx="407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400" b="1">
                <a:cs typeface="Arial" charset="0"/>
              </a:rPr>
              <a:t>A</a:t>
            </a:r>
          </a:p>
        </p:txBody>
      </p:sp>
      <p:sp>
        <p:nvSpPr>
          <p:cNvPr id="2054" name="289 CuadroTexto"/>
          <p:cNvSpPr txBox="1">
            <a:spLocks noChangeArrowheads="1"/>
          </p:cNvSpPr>
          <p:nvPr/>
        </p:nvSpPr>
        <p:spPr bwMode="auto">
          <a:xfrm>
            <a:off x="3492500" y="10363200"/>
            <a:ext cx="39878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2600" b="1">
                <a:cs typeface="Arial" charset="0"/>
              </a:rPr>
              <a:t>Supplementary Figure 1</a:t>
            </a:r>
          </a:p>
        </p:txBody>
      </p:sp>
      <p:pic>
        <p:nvPicPr>
          <p:cNvPr id="2055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05000" y="798513"/>
            <a:ext cx="73152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63</Words>
  <Application>Microsoft Office PowerPoint</Application>
  <PresentationFormat>Personalizado</PresentationFormat>
  <Paragraphs>61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Rodrigo</dc:creator>
  <cp:lastModifiedBy>Rodrigo</cp:lastModifiedBy>
  <cp:revision>11</cp:revision>
  <dcterms:created xsi:type="dcterms:W3CDTF">2011-01-24T14:24:09Z</dcterms:created>
  <dcterms:modified xsi:type="dcterms:W3CDTF">2012-07-10T13:55:16Z</dcterms:modified>
</cp:coreProperties>
</file>