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7" r:id="rId2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78" y="-3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22117FC-7F22-45D2-8F3B-58D79C413E11}" type="datetimeFigureOut">
              <a:rPr lang="pt-BR"/>
              <a:pPr/>
              <a:t>15/4/2013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5931D8A-1DC4-4722-B7DF-BD4A830CB8FF}" type="slidenum">
              <a:rPr lang="pt-BR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C3F01E-34C3-4EC2-89F5-DA8479AC9612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04CCCD-F657-4268-98AC-04284677317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D98B0-D18F-4036-83A3-BB06CC01B34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004117-7C6A-410D-9E7A-389C3758C63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5386387" y="366714"/>
            <a:ext cx="1671639" cy="780097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71475" y="366714"/>
            <a:ext cx="4849814" cy="780097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CE42D9-D87A-4162-A78A-766075DEDA1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AFDCFA-F3DF-4AEB-BC0C-0A7A2057915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0750DA-AC3C-4C60-A885-FE9F26F199AB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378426-1FBB-4AC5-B926-EDE7E55A2A5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82506" y="2906715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961087-D552-406A-9D57-17CC3D2C111F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1D9455-5C0E-4DCD-BE66-B3E4793031A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371476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3797301" y="2133601"/>
            <a:ext cx="3260725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C7F963-3315-457A-B17E-2807CE06E9EC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F3AA-032E-4C5C-8AC8-A1FA385343F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E20A05-D30C-4EE7-B6C4-8ADE3EF2A188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D45A5-45C7-4F7A-A151-9858ED1B6BD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EFA726-8BE2-4CA4-B4D8-36B336CAF24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D6916-93B4-4052-B3DA-B94ED0C8E4B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A8E4EF-6520-4D4E-A31F-FFB091F81E35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9B1B9-41DA-4875-8E5A-F3E9BB4203D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95302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72972" y="273052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95302" y="1435102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F0E4DF-8135-44FF-85F7-EFCB2A74E209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892E7-0D5D-4C3A-BDD1-072EEA564E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3C193-B93F-44A0-8712-B907FD383D6A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E2C8CA-4B2B-48D9-8C68-02B98127545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  <a:endParaRPr lang="en-US" smtClean="0"/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185F41A-AC0F-408D-BD19-4A5CCA040127}" type="datetimeFigureOut">
              <a:rPr lang="en-US"/>
              <a:pPr/>
              <a:t>4/15/2013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C53CF28B-6564-4F43-9A79-06F92CFD7BB0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7"/>
          <p:cNvSpPr txBox="1">
            <a:spLocks noChangeArrowheads="1"/>
          </p:cNvSpPr>
          <p:nvPr/>
        </p:nvSpPr>
        <p:spPr bwMode="auto">
          <a:xfrm>
            <a:off x="668338" y="6070600"/>
            <a:ext cx="85248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sz="1200" b="1">
                <a:latin typeface="Times New Roman" pitchFamily="18" charset="0"/>
                <a:cs typeface="Times New Roman" pitchFamily="18" charset="0"/>
              </a:rPr>
              <a:t>Figure S2 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- Tandem-MS spectrum of C18:1/C18:1-PC (HCOO</a:t>
            </a:r>
            <a:r>
              <a:rPr lang="en-US" sz="1200" baseline="3000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200">
                <a:latin typeface="Times New Roman" pitchFamily="18" charset="0"/>
                <a:cs typeface="Times New Roman" pitchFamily="18" charset="0"/>
              </a:rPr>
              <a:t> adduct), the most abundant PC species identified in the negative-ion mode. Fragmentation was performed by TIM using PQD and spectra were analyzed manually. GroP, glycerophosphate; Me, methyl. Assigned peaks are indicated.</a:t>
            </a:r>
            <a:endParaRPr lang="pt-BR" sz="12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5362" name="Grupo 3"/>
          <p:cNvGrpSpPr>
            <a:grpSpLocks/>
          </p:cNvGrpSpPr>
          <p:nvPr/>
        </p:nvGrpSpPr>
        <p:grpSpPr bwMode="auto">
          <a:xfrm>
            <a:off x="415925" y="-100013"/>
            <a:ext cx="8678863" cy="6170613"/>
            <a:chOff x="1043608" y="285750"/>
            <a:chExt cx="7114555" cy="6275388"/>
          </a:xfrm>
        </p:grpSpPr>
        <p:sp>
          <p:nvSpPr>
            <p:cNvPr id="15363" name="AutoShape 10"/>
            <p:cNvSpPr>
              <a:spLocks noChangeAspect="1" noChangeArrowheads="1" noTextEdit="1"/>
            </p:cNvSpPr>
            <p:nvPr/>
          </p:nvSpPr>
          <p:spPr bwMode="auto">
            <a:xfrm>
              <a:off x="1071563" y="285750"/>
              <a:ext cx="7086600" cy="6275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64" name="Text Box 7"/>
            <p:cNvSpPr txBox="1">
              <a:spLocks noChangeArrowheads="1"/>
            </p:cNvSpPr>
            <p:nvPr/>
          </p:nvSpPr>
          <p:spPr bwMode="auto">
            <a:xfrm>
              <a:off x="2676692" y="2258867"/>
              <a:ext cx="671754" cy="250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/>
                <a:t>[C18:1- H]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5365" name="Text Box 8"/>
            <p:cNvSpPr txBox="1">
              <a:spLocks noChangeArrowheads="1"/>
            </p:cNvSpPr>
            <p:nvPr/>
          </p:nvSpPr>
          <p:spPr bwMode="auto">
            <a:xfrm>
              <a:off x="6365684" y="578674"/>
              <a:ext cx="1055463" cy="250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/>
                <a:t>[M – HCOO – Me]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5366" name="Text Box 8"/>
            <p:cNvSpPr txBox="1">
              <a:spLocks noChangeArrowheads="1"/>
            </p:cNvSpPr>
            <p:nvPr/>
          </p:nvSpPr>
          <p:spPr bwMode="auto">
            <a:xfrm>
              <a:off x="7089232" y="4957371"/>
              <a:ext cx="768995" cy="2504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/>
                <a:t>[M + HCOO]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5367" name="Text Box 8"/>
            <p:cNvSpPr txBox="1">
              <a:spLocks noChangeArrowheads="1"/>
            </p:cNvSpPr>
            <p:nvPr/>
          </p:nvSpPr>
          <p:spPr bwMode="auto">
            <a:xfrm>
              <a:off x="1564481" y="974960"/>
              <a:ext cx="2214562" cy="657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/>
                <a:t>C18:1/C18:1-PC</a:t>
              </a:r>
            </a:p>
            <a:p>
              <a:r>
                <a:rPr lang="en-US" b="1"/>
                <a:t>[M + HCOO]</a:t>
              </a:r>
              <a:r>
                <a:rPr lang="en-US" b="1" baseline="30000"/>
                <a:t>−</a:t>
              </a:r>
              <a:endParaRPr lang="en-US" b="1"/>
            </a:p>
          </p:txBody>
        </p:sp>
        <p:sp>
          <p:nvSpPr>
            <p:cNvPr id="15368" name="Text Box 8"/>
            <p:cNvSpPr txBox="1">
              <a:spLocks noChangeArrowheads="1"/>
            </p:cNvSpPr>
            <p:nvPr/>
          </p:nvSpPr>
          <p:spPr bwMode="auto">
            <a:xfrm>
              <a:off x="3877225" y="5385553"/>
              <a:ext cx="1833562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 b="1"/>
                <a:t>[M – MeCOOH – C18:1 – H]</a:t>
              </a:r>
              <a:r>
                <a:rPr lang="en-US" sz="1000" b="1" baseline="30000"/>
                <a:t>-</a:t>
              </a:r>
            </a:p>
          </p:txBody>
        </p:sp>
        <p:sp>
          <p:nvSpPr>
            <p:cNvPr id="15369" name="Rectangle 18"/>
            <p:cNvSpPr>
              <a:spLocks noChangeArrowheads="1"/>
            </p:cNvSpPr>
            <p:nvPr/>
          </p:nvSpPr>
          <p:spPr bwMode="auto">
            <a:xfrm>
              <a:off x="1919288" y="590551"/>
              <a:ext cx="93663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 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370" name="Line 29"/>
            <p:cNvSpPr>
              <a:spLocks noChangeShapeType="1"/>
            </p:cNvSpPr>
            <p:nvPr/>
          </p:nvSpPr>
          <p:spPr bwMode="auto">
            <a:xfrm>
              <a:off x="1563688" y="6111876"/>
              <a:ext cx="63706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1" name="Line 30"/>
            <p:cNvSpPr>
              <a:spLocks noChangeShapeType="1"/>
            </p:cNvSpPr>
            <p:nvPr/>
          </p:nvSpPr>
          <p:spPr bwMode="auto">
            <a:xfrm>
              <a:off x="1687513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2" name="Line 31"/>
            <p:cNvSpPr>
              <a:spLocks noChangeShapeType="1"/>
            </p:cNvSpPr>
            <p:nvPr/>
          </p:nvSpPr>
          <p:spPr bwMode="auto">
            <a:xfrm>
              <a:off x="185420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3" name="Line 32"/>
            <p:cNvSpPr>
              <a:spLocks noChangeShapeType="1"/>
            </p:cNvSpPr>
            <p:nvPr/>
          </p:nvSpPr>
          <p:spPr bwMode="auto">
            <a:xfrm>
              <a:off x="201295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4" name="Line 33"/>
            <p:cNvSpPr>
              <a:spLocks noChangeShapeType="1"/>
            </p:cNvSpPr>
            <p:nvPr/>
          </p:nvSpPr>
          <p:spPr bwMode="auto">
            <a:xfrm>
              <a:off x="2173288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5" name="Line 34"/>
            <p:cNvSpPr>
              <a:spLocks noChangeShapeType="1"/>
            </p:cNvSpPr>
            <p:nvPr/>
          </p:nvSpPr>
          <p:spPr bwMode="auto">
            <a:xfrm>
              <a:off x="249872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6" name="Line 35"/>
            <p:cNvSpPr>
              <a:spLocks noChangeShapeType="1"/>
            </p:cNvSpPr>
            <p:nvPr/>
          </p:nvSpPr>
          <p:spPr bwMode="auto">
            <a:xfrm>
              <a:off x="2659063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7" name="Line 36"/>
            <p:cNvSpPr>
              <a:spLocks noChangeShapeType="1"/>
            </p:cNvSpPr>
            <p:nvPr/>
          </p:nvSpPr>
          <p:spPr bwMode="auto">
            <a:xfrm>
              <a:off x="2817813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8" name="Line 37"/>
            <p:cNvSpPr>
              <a:spLocks noChangeShapeType="1"/>
            </p:cNvSpPr>
            <p:nvPr/>
          </p:nvSpPr>
          <p:spPr bwMode="auto">
            <a:xfrm>
              <a:off x="298450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79" name="Line 38"/>
            <p:cNvSpPr>
              <a:spLocks noChangeShapeType="1"/>
            </p:cNvSpPr>
            <p:nvPr/>
          </p:nvSpPr>
          <p:spPr bwMode="auto">
            <a:xfrm>
              <a:off x="3303588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0" name="Line 39"/>
            <p:cNvSpPr>
              <a:spLocks noChangeShapeType="1"/>
            </p:cNvSpPr>
            <p:nvPr/>
          </p:nvSpPr>
          <p:spPr bwMode="auto">
            <a:xfrm>
              <a:off x="347027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1" name="Line 40"/>
            <p:cNvSpPr>
              <a:spLocks noChangeShapeType="1"/>
            </p:cNvSpPr>
            <p:nvPr/>
          </p:nvSpPr>
          <p:spPr bwMode="auto">
            <a:xfrm>
              <a:off x="362902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2" name="Line 41"/>
            <p:cNvSpPr>
              <a:spLocks noChangeShapeType="1"/>
            </p:cNvSpPr>
            <p:nvPr/>
          </p:nvSpPr>
          <p:spPr bwMode="auto">
            <a:xfrm>
              <a:off x="3789363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3" name="Line 42"/>
            <p:cNvSpPr>
              <a:spLocks noChangeShapeType="1"/>
            </p:cNvSpPr>
            <p:nvPr/>
          </p:nvSpPr>
          <p:spPr bwMode="auto">
            <a:xfrm>
              <a:off x="411480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4" name="Line 43"/>
            <p:cNvSpPr>
              <a:spLocks noChangeShapeType="1"/>
            </p:cNvSpPr>
            <p:nvPr/>
          </p:nvSpPr>
          <p:spPr bwMode="auto">
            <a:xfrm>
              <a:off x="427355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5" name="Line 44"/>
            <p:cNvSpPr>
              <a:spLocks noChangeShapeType="1"/>
            </p:cNvSpPr>
            <p:nvPr/>
          </p:nvSpPr>
          <p:spPr bwMode="auto">
            <a:xfrm>
              <a:off x="4440238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6" name="Line 45"/>
            <p:cNvSpPr>
              <a:spLocks noChangeShapeType="1"/>
            </p:cNvSpPr>
            <p:nvPr/>
          </p:nvSpPr>
          <p:spPr bwMode="auto">
            <a:xfrm>
              <a:off x="460057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7" name="Line 46"/>
            <p:cNvSpPr>
              <a:spLocks noChangeShapeType="1"/>
            </p:cNvSpPr>
            <p:nvPr/>
          </p:nvSpPr>
          <p:spPr bwMode="auto">
            <a:xfrm>
              <a:off x="4926013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8" name="Line 47"/>
            <p:cNvSpPr>
              <a:spLocks noChangeShapeType="1"/>
            </p:cNvSpPr>
            <p:nvPr/>
          </p:nvSpPr>
          <p:spPr bwMode="auto">
            <a:xfrm>
              <a:off x="508635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89" name="Line 48"/>
            <p:cNvSpPr>
              <a:spLocks noChangeShapeType="1"/>
            </p:cNvSpPr>
            <p:nvPr/>
          </p:nvSpPr>
          <p:spPr bwMode="auto">
            <a:xfrm>
              <a:off x="524510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0" name="Line 49"/>
            <p:cNvSpPr>
              <a:spLocks noChangeShapeType="1"/>
            </p:cNvSpPr>
            <p:nvPr/>
          </p:nvSpPr>
          <p:spPr bwMode="auto">
            <a:xfrm>
              <a:off x="5411788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1" name="Line 50"/>
            <p:cNvSpPr>
              <a:spLocks noChangeShapeType="1"/>
            </p:cNvSpPr>
            <p:nvPr/>
          </p:nvSpPr>
          <p:spPr bwMode="auto">
            <a:xfrm>
              <a:off x="573087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2" name="Line 51"/>
            <p:cNvSpPr>
              <a:spLocks noChangeShapeType="1"/>
            </p:cNvSpPr>
            <p:nvPr/>
          </p:nvSpPr>
          <p:spPr bwMode="auto">
            <a:xfrm>
              <a:off x="588962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3" name="Line 52"/>
            <p:cNvSpPr>
              <a:spLocks noChangeShapeType="1"/>
            </p:cNvSpPr>
            <p:nvPr/>
          </p:nvSpPr>
          <p:spPr bwMode="auto">
            <a:xfrm>
              <a:off x="6056313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4" name="Line 53"/>
            <p:cNvSpPr>
              <a:spLocks noChangeShapeType="1"/>
            </p:cNvSpPr>
            <p:nvPr/>
          </p:nvSpPr>
          <p:spPr bwMode="auto">
            <a:xfrm>
              <a:off x="621665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5" name="Line 54"/>
            <p:cNvSpPr>
              <a:spLocks noChangeShapeType="1"/>
            </p:cNvSpPr>
            <p:nvPr/>
          </p:nvSpPr>
          <p:spPr bwMode="auto">
            <a:xfrm>
              <a:off x="6542088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6" name="Line 55"/>
            <p:cNvSpPr>
              <a:spLocks noChangeShapeType="1"/>
            </p:cNvSpPr>
            <p:nvPr/>
          </p:nvSpPr>
          <p:spPr bwMode="auto">
            <a:xfrm>
              <a:off x="670242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7" name="Line 56"/>
            <p:cNvSpPr>
              <a:spLocks noChangeShapeType="1"/>
            </p:cNvSpPr>
            <p:nvPr/>
          </p:nvSpPr>
          <p:spPr bwMode="auto">
            <a:xfrm>
              <a:off x="686117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8" name="Line 57"/>
            <p:cNvSpPr>
              <a:spLocks noChangeShapeType="1"/>
            </p:cNvSpPr>
            <p:nvPr/>
          </p:nvSpPr>
          <p:spPr bwMode="auto">
            <a:xfrm>
              <a:off x="7027863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399" name="Line 58"/>
            <p:cNvSpPr>
              <a:spLocks noChangeShapeType="1"/>
            </p:cNvSpPr>
            <p:nvPr/>
          </p:nvSpPr>
          <p:spPr bwMode="auto">
            <a:xfrm>
              <a:off x="7346951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0" name="Line 59"/>
            <p:cNvSpPr>
              <a:spLocks noChangeShapeType="1"/>
            </p:cNvSpPr>
            <p:nvPr/>
          </p:nvSpPr>
          <p:spPr bwMode="auto">
            <a:xfrm>
              <a:off x="7513638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1" name="Line 60"/>
            <p:cNvSpPr>
              <a:spLocks noChangeShapeType="1"/>
            </p:cNvSpPr>
            <p:nvPr/>
          </p:nvSpPr>
          <p:spPr bwMode="auto">
            <a:xfrm>
              <a:off x="7672388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2" name="Line 61"/>
            <p:cNvSpPr>
              <a:spLocks noChangeShapeType="1"/>
            </p:cNvSpPr>
            <p:nvPr/>
          </p:nvSpPr>
          <p:spPr bwMode="auto">
            <a:xfrm>
              <a:off x="7832726" y="6111876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3" name="Line 62"/>
            <p:cNvSpPr>
              <a:spLocks noChangeShapeType="1"/>
            </p:cNvSpPr>
            <p:nvPr/>
          </p:nvSpPr>
          <p:spPr bwMode="auto">
            <a:xfrm>
              <a:off x="15716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4" name="Line 63"/>
            <p:cNvSpPr>
              <a:spLocks noChangeShapeType="1"/>
            </p:cNvSpPr>
            <p:nvPr/>
          </p:nvSpPr>
          <p:spPr bwMode="auto">
            <a:xfrm>
              <a:off x="16081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5" name="Line 64"/>
            <p:cNvSpPr>
              <a:spLocks noChangeShapeType="1"/>
            </p:cNvSpPr>
            <p:nvPr/>
          </p:nvSpPr>
          <p:spPr bwMode="auto">
            <a:xfrm>
              <a:off x="16510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6" name="Line 65"/>
            <p:cNvSpPr>
              <a:spLocks noChangeShapeType="1"/>
            </p:cNvSpPr>
            <p:nvPr/>
          </p:nvSpPr>
          <p:spPr bwMode="auto">
            <a:xfrm>
              <a:off x="17303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7" name="Line 66"/>
            <p:cNvSpPr>
              <a:spLocks noChangeShapeType="1"/>
            </p:cNvSpPr>
            <p:nvPr/>
          </p:nvSpPr>
          <p:spPr bwMode="auto">
            <a:xfrm>
              <a:off x="17668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8" name="Line 67"/>
            <p:cNvSpPr>
              <a:spLocks noChangeShapeType="1"/>
            </p:cNvSpPr>
            <p:nvPr/>
          </p:nvSpPr>
          <p:spPr bwMode="auto">
            <a:xfrm>
              <a:off x="18113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09" name="Line 68"/>
            <p:cNvSpPr>
              <a:spLocks noChangeShapeType="1"/>
            </p:cNvSpPr>
            <p:nvPr/>
          </p:nvSpPr>
          <p:spPr bwMode="auto">
            <a:xfrm>
              <a:off x="18907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0" name="Line 69"/>
            <p:cNvSpPr>
              <a:spLocks noChangeShapeType="1"/>
            </p:cNvSpPr>
            <p:nvPr/>
          </p:nvSpPr>
          <p:spPr bwMode="auto">
            <a:xfrm>
              <a:off x="19335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1" name="Line 70"/>
            <p:cNvSpPr>
              <a:spLocks noChangeShapeType="1"/>
            </p:cNvSpPr>
            <p:nvPr/>
          </p:nvSpPr>
          <p:spPr bwMode="auto">
            <a:xfrm>
              <a:off x="19700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2" name="Line 71"/>
            <p:cNvSpPr>
              <a:spLocks noChangeShapeType="1"/>
            </p:cNvSpPr>
            <p:nvPr/>
          </p:nvSpPr>
          <p:spPr bwMode="auto">
            <a:xfrm>
              <a:off x="20574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3" name="Line 72"/>
            <p:cNvSpPr>
              <a:spLocks noChangeShapeType="1"/>
            </p:cNvSpPr>
            <p:nvPr/>
          </p:nvSpPr>
          <p:spPr bwMode="auto">
            <a:xfrm>
              <a:off x="20939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4" name="Line 73"/>
            <p:cNvSpPr>
              <a:spLocks noChangeShapeType="1"/>
            </p:cNvSpPr>
            <p:nvPr/>
          </p:nvSpPr>
          <p:spPr bwMode="auto">
            <a:xfrm>
              <a:off x="21367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5" name="Line 74"/>
            <p:cNvSpPr>
              <a:spLocks noChangeShapeType="1"/>
            </p:cNvSpPr>
            <p:nvPr/>
          </p:nvSpPr>
          <p:spPr bwMode="auto">
            <a:xfrm>
              <a:off x="22161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6" name="Line 75"/>
            <p:cNvSpPr>
              <a:spLocks noChangeShapeType="1"/>
            </p:cNvSpPr>
            <p:nvPr/>
          </p:nvSpPr>
          <p:spPr bwMode="auto">
            <a:xfrm>
              <a:off x="22526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7" name="Line 76"/>
            <p:cNvSpPr>
              <a:spLocks noChangeShapeType="1"/>
            </p:cNvSpPr>
            <p:nvPr/>
          </p:nvSpPr>
          <p:spPr bwMode="auto">
            <a:xfrm>
              <a:off x="22955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8" name="Line 77"/>
            <p:cNvSpPr>
              <a:spLocks noChangeShapeType="1"/>
            </p:cNvSpPr>
            <p:nvPr/>
          </p:nvSpPr>
          <p:spPr bwMode="auto">
            <a:xfrm>
              <a:off x="23764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19" name="Line 78"/>
            <p:cNvSpPr>
              <a:spLocks noChangeShapeType="1"/>
            </p:cNvSpPr>
            <p:nvPr/>
          </p:nvSpPr>
          <p:spPr bwMode="auto">
            <a:xfrm>
              <a:off x="24193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0" name="Line 79"/>
            <p:cNvSpPr>
              <a:spLocks noChangeShapeType="1"/>
            </p:cNvSpPr>
            <p:nvPr/>
          </p:nvSpPr>
          <p:spPr bwMode="auto">
            <a:xfrm>
              <a:off x="24558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1" name="Line 80"/>
            <p:cNvSpPr>
              <a:spLocks noChangeShapeType="1"/>
            </p:cNvSpPr>
            <p:nvPr/>
          </p:nvSpPr>
          <p:spPr bwMode="auto">
            <a:xfrm>
              <a:off x="25352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2" name="Line 81"/>
            <p:cNvSpPr>
              <a:spLocks noChangeShapeType="1"/>
            </p:cNvSpPr>
            <p:nvPr/>
          </p:nvSpPr>
          <p:spPr bwMode="auto">
            <a:xfrm>
              <a:off x="25781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3" name="Line 82"/>
            <p:cNvSpPr>
              <a:spLocks noChangeShapeType="1"/>
            </p:cNvSpPr>
            <p:nvPr/>
          </p:nvSpPr>
          <p:spPr bwMode="auto">
            <a:xfrm>
              <a:off x="26225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4" name="Line 83"/>
            <p:cNvSpPr>
              <a:spLocks noChangeShapeType="1"/>
            </p:cNvSpPr>
            <p:nvPr/>
          </p:nvSpPr>
          <p:spPr bwMode="auto">
            <a:xfrm>
              <a:off x="27019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5" name="Line 84"/>
            <p:cNvSpPr>
              <a:spLocks noChangeShapeType="1"/>
            </p:cNvSpPr>
            <p:nvPr/>
          </p:nvSpPr>
          <p:spPr bwMode="auto">
            <a:xfrm>
              <a:off x="27384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6" name="Line 85"/>
            <p:cNvSpPr>
              <a:spLocks noChangeShapeType="1"/>
            </p:cNvSpPr>
            <p:nvPr/>
          </p:nvSpPr>
          <p:spPr bwMode="auto">
            <a:xfrm>
              <a:off x="27813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7" name="Line 86"/>
            <p:cNvSpPr>
              <a:spLocks noChangeShapeType="1"/>
            </p:cNvSpPr>
            <p:nvPr/>
          </p:nvSpPr>
          <p:spPr bwMode="auto">
            <a:xfrm>
              <a:off x="28606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8" name="Line 87"/>
            <p:cNvSpPr>
              <a:spLocks noChangeShapeType="1"/>
            </p:cNvSpPr>
            <p:nvPr/>
          </p:nvSpPr>
          <p:spPr bwMode="auto">
            <a:xfrm>
              <a:off x="29051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29" name="Line 88"/>
            <p:cNvSpPr>
              <a:spLocks noChangeShapeType="1"/>
            </p:cNvSpPr>
            <p:nvPr/>
          </p:nvSpPr>
          <p:spPr bwMode="auto">
            <a:xfrm>
              <a:off x="29416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0" name="Line 89"/>
            <p:cNvSpPr>
              <a:spLocks noChangeShapeType="1"/>
            </p:cNvSpPr>
            <p:nvPr/>
          </p:nvSpPr>
          <p:spPr bwMode="auto">
            <a:xfrm>
              <a:off x="30210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1" name="Line 90"/>
            <p:cNvSpPr>
              <a:spLocks noChangeShapeType="1"/>
            </p:cNvSpPr>
            <p:nvPr/>
          </p:nvSpPr>
          <p:spPr bwMode="auto">
            <a:xfrm>
              <a:off x="30638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2" name="Line 91"/>
            <p:cNvSpPr>
              <a:spLocks noChangeShapeType="1"/>
            </p:cNvSpPr>
            <p:nvPr/>
          </p:nvSpPr>
          <p:spPr bwMode="auto">
            <a:xfrm>
              <a:off x="31083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3" name="Line 92"/>
            <p:cNvSpPr>
              <a:spLocks noChangeShapeType="1"/>
            </p:cNvSpPr>
            <p:nvPr/>
          </p:nvSpPr>
          <p:spPr bwMode="auto">
            <a:xfrm>
              <a:off x="31877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4" name="Line 93"/>
            <p:cNvSpPr>
              <a:spLocks noChangeShapeType="1"/>
            </p:cNvSpPr>
            <p:nvPr/>
          </p:nvSpPr>
          <p:spPr bwMode="auto">
            <a:xfrm>
              <a:off x="32242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5" name="Line 94"/>
            <p:cNvSpPr>
              <a:spLocks noChangeShapeType="1"/>
            </p:cNvSpPr>
            <p:nvPr/>
          </p:nvSpPr>
          <p:spPr bwMode="auto">
            <a:xfrm>
              <a:off x="32670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6" name="Line 95"/>
            <p:cNvSpPr>
              <a:spLocks noChangeShapeType="1"/>
            </p:cNvSpPr>
            <p:nvPr/>
          </p:nvSpPr>
          <p:spPr bwMode="auto">
            <a:xfrm>
              <a:off x="33464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7" name="Line 96"/>
            <p:cNvSpPr>
              <a:spLocks noChangeShapeType="1"/>
            </p:cNvSpPr>
            <p:nvPr/>
          </p:nvSpPr>
          <p:spPr bwMode="auto">
            <a:xfrm>
              <a:off x="33909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8" name="Line 97"/>
            <p:cNvSpPr>
              <a:spLocks noChangeShapeType="1"/>
            </p:cNvSpPr>
            <p:nvPr/>
          </p:nvSpPr>
          <p:spPr bwMode="auto">
            <a:xfrm>
              <a:off x="34258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39" name="Line 98"/>
            <p:cNvSpPr>
              <a:spLocks noChangeShapeType="1"/>
            </p:cNvSpPr>
            <p:nvPr/>
          </p:nvSpPr>
          <p:spPr bwMode="auto">
            <a:xfrm>
              <a:off x="35067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0" name="Line 99"/>
            <p:cNvSpPr>
              <a:spLocks noChangeShapeType="1"/>
            </p:cNvSpPr>
            <p:nvPr/>
          </p:nvSpPr>
          <p:spPr bwMode="auto">
            <a:xfrm>
              <a:off x="35496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1" name="Line 100"/>
            <p:cNvSpPr>
              <a:spLocks noChangeShapeType="1"/>
            </p:cNvSpPr>
            <p:nvPr/>
          </p:nvSpPr>
          <p:spPr bwMode="auto">
            <a:xfrm>
              <a:off x="35861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2" name="Line 101"/>
            <p:cNvSpPr>
              <a:spLocks noChangeShapeType="1"/>
            </p:cNvSpPr>
            <p:nvPr/>
          </p:nvSpPr>
          <p:spPr bwMode="auto">
            <a:xfrm>
              <a:off x="36734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3" name="Line 102"/>
            <p:cNvSpPr>
              <a:spLocks noChangeShapeType="1"/>
            </p:cNvSpPr>
            <p:nvPr/>
          </p:nvSpPr>
          <p:spPr bwMode="auto">
            <a:xfrm>
              <a:off x="37084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4" name="Line 103"/>
            <p:cNvSpPr>
              <a:spLocks noChangeShapeType="1"/>
            </p:cNvSpPr>
            <p:nvPr/>
          </p:nvSpPr>
          <p:spPr bwMode="auto">
            <a:xfrm>
              <a:off x="37528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5" name="Line 104"/>
            <p:cNvSpPr>
              <a:spLocks noChangeShapeType="1"/>
            </p:cNvSpPr>
            <p:nvPr/>
          </p:nvSpPr>
          <p:spPr bwMode="auto">
            <a:xfrm>
              <a:off x="38322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6" name="Line 105"/>
            <p:cNvSpPr>
              <a:spLocks noChangeShapeType="1"/>
            </p:cNvSpPr>
            <p:nvPr/>
          </p:nvSpPr>
          <p:spPr bwMode="auto">
            <a:xfrm>
              <a:off x="38750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7" name="Line 106"/>
            <p:cNvSpPr>
              <a:spLocks noChangeShapeType="1"/>
            </p:cNvSpPr>
            <p:nvPr/>
          </p:nvSpPr>
          <p:spPr bwMode="auto">
            <a:xfrm>
              <a:off x="39116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8" name="Line 107"/>
            <p:cNvSpPr>
              <a:spLocks noChangeShapeType="1"/>
            </p:cNvSpPr>
            <p:nvPr/>
          </p:nvSpPr>
          <p:spPr bwMode="auto">
            <a:xfrm>
              <a:off x="39909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49" name="Line 108"/>
            <p:cNvSpPr>
              <a:spLocks noChangeShapeType="1"/>
            </p:cNvSpPr>
            <p:nvPr/>
          </p:nvSpPr>
          <p:spPr bwMode="auto">
            <a:xfrm>
              <a:off x="40354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0" name="Line 109"/>
            <p:cNvSpPr>
              <a:spLocks noChangeShapeType="1"/>
            </p:cNvSpPr>
            <p:nvPr/>
          </p:nvSpPr>
          <p:spPr bwMode="auto">
            <a:xfrm>
              <a:off x="40719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1" name="Line 110"/>
            <p:cNvSpPr>
              <a:spLocks noChangeShapeType="1"/>
            </p:cNvSpPr>
            <p:nvPr/>
          </p:nvSpPr>
          <p:spPr bwMode="auto">
            <a:xfrm>
              <a:off x="41576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2" name="Line 111"/>
            <p:cNvSpPr>
              <a:spLocks noChangeShapeType="1"/>
            </p:cNvSpPr>
            <p:nvPr/>
          </p:nvSpPr>
          <p:spPr bwMode="auto">
            <a:xfrm>
              <a:off x="41941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3" name="Line 112"/>
            <p:cNvSpPr>
              <a:spLocks noChangeShapeType="1"/>
            </p:cNvSpPr>
            <p:nvPr/>
          </p:nvSpPr>
          <p:spPr bwMode="auto">
            <a:xfrm>
              <a:off x="42386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4" name="Line 113"/>
            <p:cNvSpPr>
              <a:spLocks noChangeShapeType="1"/>
            </p:cNvSpPr>
            <p:nvPr/>
          </p:nvSpPr>
          <p:spPr bwMode="auto">
            <a:xfrm>
              <a:off x="43180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5" name="Line 114"/>
            <p:cNvSpPr>
              <a:spLocks noChangeShapeType="1"/>
            </p:cNvSpPr>
            <p:nvPr/>
          </p:nvSpPr>
          <p:spPr bwMode="auto">
            <a:xfrm>
              <a:off x="43545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6" name="Line 115"/>
            <p:cNvSpPr>
              <a:spLocks noChangeShapeType="1"/>
            </p:cNvSpPr>
            <p:nvPr/>
          </p:nvSpPr>
          <p:spPr bwMode="auto">
            <a:xfrm>
              <a:off x="43973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7" name="Line 116"/>
            <p:cNvSpPr>
              <a:spLocks noChangeShapeType="1"/>
            </p:cNvSpPr>
            <p:nvPr/>
          </p:nvSpPr>
          <p:spPr bwMode="auto">
            <a:xfrm>
              <a:off x="44767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8" name="Line 117"/>
            <p:cNvSpPr>
              <a:spLocks noChangeShapeType="1"/>
            </p:cNvSpPr>
            <p:nvPr/>
          </p:nvSpPr>
          <p:spPr bwMode="auto">
            <a:xfrm>
              <a:off x="45212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59" name="Line 118"/>
            <p:cNvSpPr>
              <a:spLocks noChangeShapeType="1"/>
            </p:cNvSpPr>
            <p:nvPr/>
          </p:nvSpPr>
          <p:spPr bwMode="auto">
            <a:xfrm>
              <a:off x="45561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0" name="Line 119"/>
            <p:cNvSpPr>
              <a:spLocks noChangeShapeType="1"/>
            </p:cNvSpPr>
            <p:nvPr/>
          </p:nvSpPr>
          <p:spPr bwMode="auto">
            <a:xfrm>
              <a:off x="46434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1" name="Line 120"/>
            <p:cNvSpPr>
              <a:spLocks noChangeShapeType="1"/>
            </p:cNvSpPr>
            <p:nvPr/>
          </p:nvSpPr>
          <p:spPr bwMode="auto">
            <a:xfrm>
              <a:off x="46799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2" name="Line 121"/>
            <p:cNvSpPr>
              <a:spLocks noChangeShapeType="1"/>
            </p:cNvSpPr>
            <p:nvPr/>
          </p:nvSpPr>
          <p:spPr bwMode="auto">
            <a:xfrm>
              <a:off x="47228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3" name="Line 122"/>
            <p:cNvSpPr>
              <a:spLocks noChangeShapeType="1"/>
            </p:cNvSpPr>
            <p:nvPr/>
          </p:nvSpPr>
          <p:spPr bwMode="auto">
            <a:xfrm>
              <a:off x="48037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4" name="Line 123"/>
            <p:cNvSpPr>
              <a:spLocks noChangeShapeType="1"/>
            </p:cNvSpPr>
            <p:nvPr/>
          </p:nvSpPr>
          <p:spPr bwMode="auto">
            <a:xfrm>
              <a:off x="48387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5" name="Line 124"/>
            <p:cNvSpPr>
              <a:spLocks noChangeShapeType="1"/>
            </p:cNvSpPr>
            <p:nvPr/>
          </p:nvSpPr>
          <p:spPr bwMode="auto">
            <a:xfrm>
              <a:off x="48831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6" name="Line 125"/>
            <p:cNvSpPr>
              <a:spLocks noChangeShapeType="1"/>
            </p:cNvSpPr>
            <p:nvPr/>
          </p:nvSpPr>
          <p:spPr bwMode="auto">
            <a:xfrm>
              <a:off x="49625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7" name="Line 126"/>
            <p:cNvSpPr>
              <a:spLocks noChangeShapeType="1"/>
            </p:cNvSpPr>
            <p:nvPr/>
          </p:nvSpPr>
          <p:spPr bwMode="auto">
            <a:xfrm>
              <a:off x="50053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8" name="Line 127"/>
            <p:cNvSpPr>
              <a:spLocks noChangeShapeType="1"/>
            </p:cNvSpPr>
            <p:nvPr/>
          </p:nvSpPr>
          <p:spPr bwMode="auto">
            <a:xfrm>
              <a:off x="50419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69" name="Line 128"/>
            <p:cNvSpPr>
              <a:spLocks noChangeShapeType="1"/>
            </p:cNvSpPr>
            <p:nvPr/>
          </p:nvSpPr>
          <p:spPr bwMode="auto">
            <a:xfrm>
              <a:off x="51228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0" name="Line 129"/>
            <p:cNvSpPr>
              <a:spLocks noChangeShapeType="1"/>
            </p:cNvSpPr>
            <p:nvPr/>
          </p:nvSpPr>
          <p:spPr bwMode="auto">
            <a:xfrm>
              <a:off x="51657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1" name="Line 130"/>
            <p:cNvSpPr>
              <a:spLocks noChangeShapeType="1"/>
            </p:cNvSpPr>
            <p:nvPr/>
          </p:nvSpPr>
          <p:spPr bwMode="auto">
            <a:xfrm>
              <a:off x="52085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2" name="Line 131"/>
            <p:cNvSpPr>
              <a:spLocks noChangeShapeType="1"/>
            </p:cNvSpPr>
            <p:nvPr/>
          </p:nvSpPr>
          <p:spPr bwMode="auto">
            <a:xfrm>
              <a:off x="52879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3" name="Line 132"/>
            <p:cNvSpPr>
              <a:spLocks noChangeShapeType="1"/>
            </p:cNvSpPr>
            <p:nvPr/>
          </p:nvSpPr>
          <p:spPr bwMode="auto">
            <a:xfrm>
              <a:off x="53244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4" name="Line 133"/>
            <p:cNvSpPr>
              <a:spLocks noChangeShapeType="1"/>
            </p:cNvSpPr>
            <p:nvPr/>
          </p:nvSpPr>
          <p:spPr bwMode="auto">
            <a:xfrm>
              <a:off x="53689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5" name="Line 134"/>
            <p:cNvSpPr>
              <a:spLocks noChangeShapeType="1"/>
            </p:cNvSpPr>
            <p:nvPr/>
          </p:nvSpPr>
          <p:spPr bwMode="auto">
            <a:xfrm>
              <a:off x="54483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6" name="Line 135"/>
            <p:cNvSpPr>
              <a:spLocks noChangeShapeType="1"/>
            </p:cNvSpPr>
            <p:nvPr/>
          </p:nvSpPr>
          <p:spPr bwMode="auto">
            <a:xfrm>
              <a:off x="54911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7" name="Line 136"/>
            <p:cNvSpPr>
              <a:spLocks noChangeShapeType="1"/>
            </p:cNvSpPr>
            <p:nvPr/>
          </p:nvSpPr>
          <p:spPr bwMode="auto">
            <a:xfrm>
              <a:off x="55276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8" name="Line 137"/>
            <p:cNvSpPr>
              <a:spLocks noChangeShapeType="1"/>
            </p:cNvSpPr>
            <p:nvPr/>
          </p:nvSpPr>
          <p:spPr bwMode="auto">
            <a:xfrm>
              <a:off x="56070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79" name="Line 138"/>
            <p:cNvSpPr>
              <a:spLocks noChangeShapeType="1"/>
            </p:cNvSpPr>
            <p:nvPr/>
          </p:nvSpPr>
          <p:spPr bwMode="auto">
            <a:xfrm>
              <a:off x="56515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0" name="Line 139"/>
            <p:cNvSpPr>
              <a:spLocks noChangeShapeType="1"/>
            </p:cNvSpPr>
            <p:nvPr/>
          </p:nvSpPr>
          <p:spPr bwMode="auto">
            <a:xfrm>
              <a:off x="56943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1" name="Line 140"/>
            <p:cNvSpPr>
              <a:spLocks noChangeShapeType="1"/>
            </p:cNvSpPr>
            <p:nvPr/>
          </p:nvSpPr>
          <p:spPr bwMode="auto">
            <a:xfrm>
              <a:off x="57737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2" name="Line 141"/>
            <p:cNvSpPr>
              <a:spLocks noChangeShapeType="1"/>
            </p:cNvSpPr>
            <p:nvPr/>
          </p:nvSpPr>
          <p:spPr bwMode="auto">
            <a:xfrm>
              <a:off x="58102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3" name="Line 142"/>
            <p:cNvSpPr>
              <a:spLocks noChangeShapeType="1"/>
            </p:cNvSpPr>
            <p:nvPr/>
          </p:nvSpPr>
          <p:spPr bwMode="auto">
            <a:xfrm>
              <a:off x="58547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4" name="Line 143"/>
            <p:cNvSpPr>
              <a:spLocks noChangeShapeType="1"/>
            </p:cNvSpPr>
            <p:nvPr/>
          </p:nvSpPr>
          <p:spPr bwMode="auto">
            <a:xfrm>
              <a:off x="59340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5" name="Line 144"/>
            <p:cNvSpPr>
              <a:spLocks noChangeShapeType="1"/>
            </p:cNvSpPr>
            <p:nvPr/>
          </p:nvSpPr>
          <p:spPr bwMode="auto">
            <a:xfrm>
              <a:off x="59769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6" name="Line 145"/>
            <p:cNvSpPr>
              <a:spLocks noChangeShapeType="1"/>
            </p:cNvSpPr>
            <p:nvPr/>
          </p:nvSpPr>
          <p:spPr bwMode="auto">
            <a:xfrm>
              <a:off x="60134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7" name="Line 146"/>
            <p:cNvSpPr>
              <a:spLocks noChangeShapeType="1"/>
            </p:cNvSpPr>
            <p:nvPr/>
          </p:nvSpPr>
          <p:spPr bwMode="auto">
            <a:xfrm>
              <a:off x="60928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8" name="Line 147"/>
            <p:cNvSpPr>
              <a:spLocks noChangeShapeType="1"/>
            </p:cNvSpPr>
            <p:nvPr/>
          </p:nvSpPr>
          <p:spPr bwMode="auto">
            <a:xfrm>
              <a:off x="61372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89" name="Line 148"/>
            <p:cNvSpPr>
              <a:spLocks noChangeShapeType="1"/>
            </p:cNvSpPr>
            <p:nvPr/>
          </p:nvSpPr>
          <p:spPr bwMode="auto">
            <a:xfrm>
              <a:off x="61722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0" name="Line 149"/>
            <p:cNvSpPr>
              <a:spLocks noChangeShapeType="1"/>
            </p:cNvSpPr>
            <p:nvPr/>
          </p:nvSpPr>
          <p:spPr bwMode="auto">
            <a:xfrm>
              <a:off x="62595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1" name="Line 150"/>
            <p:cNvSpPr>
              <a:spLocks noChangeShapeType="1"/>
            </p:cNvSpPr>
            <p:nvPr/>
          </p:nvSpPr>
          <p:spPr bwMode="auto">
            <a:xfrm>
              <a:off x="62960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2" name="Line 151"/>
            <p:cNvSpPr>
              <a:spLocks noChangeShapeType="1"/>
            </p:cNvSpPr>
            <p:nvPr/>
          </p:nvSpPr>
          <p:spPr bwMode="auto">
            <a:xfrm>
              <a:off x="63388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3" name="Line 152"/>
            <p:cNvSpPr>
              <a:spLocks noChangeShapeType="1"/>
            </p:cNvSpPr>
            <p:nvPr/>
          </p:nvSpPr>
          <p:spPr bwMode="auto">
            <a:xfrm>
              <a:off x="64198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4" name="Line 153"/>
            <p:cNvSpPr>
              <a:spLocks noChangeShapeType="1"/>
            </p:cNvSpPr>
            <p:nvPr/>
          </p:nvSpPr>
          <p:spPr bwMode="auto">
            <a:xfrm>
              <a:off x="64627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5" name="Line 154"/>
            <p:cNvSpPr>
              <a:spLocks noChangeShapeType="1"/>
            </p:cNvSpPr>
            <p:nvPr/>
          </p:nvSpPr>
          <p:spPr bwMode="auto">
            <a:xfrm>
              <a:off x="64992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6" name="Line 155"/>
            <p:cNvSpPr>
              <a:spLocks noChangeShapeType="1"/>
            </p:cNvSpPr>
            <p:nvPr/>
          </p:nvSpPr>
          <p:spPr bwMode="auto">
            <a:xfrm>
              <a:off x="65786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7" name="Line 156"/>
            <p:cNvSpPr>
              <a:spLocks noChangeShapeType="1"/>
            </p:cNvSpPr>
            <p:nvPr/>
          </p:nvSpPr>
          <p:spPr bwMode="auto">
            <a:xfrm>
              <a:off x="66214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8" name="Line 157"/>
            <p:cNvSpPr>
              <a:spLocks noChangeShapeType="1"/>
            </p:cNvSpPr>
            <p:nvPr/>
          </p:nvSpPr>
          <p:spPr bwMode="auto">
            <a:xfrm>
              <a:off x="66579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499" name="Line 158"/>
            <p:cNvSpPr>
              <a:spLocks noChangeShapeType="1"/>
            </p:cNvSpPr>
            <p:nvPr/>
          </p:nvSpPr>
          <p:spPr bwMode="auto">
            <a:xfrm>
              <a:off x="67452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0" name="Line 159"/>
            <p:cNvSpPr>
              <a:spLocks noChangeShapeType="1"/>
            </p:cNvSpPr>
            <p:nvPr/>
          </p:nvSpPr>
          <p:spPr bwMode="auto">
            <a:xfrm>
              <a:off x="67818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1" name="Line 160"/>
            <p:cNvSpPr>
              <a:spLocks noChangeShapeType="1"/>
            </p:cNvSpPr>
            <p:nvPr/>
          </p:nvSpPr>
          <p:spPr bwMode="auto">
            <a:xfrm>
              <a:off x="68246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2" name="Line 161"/>
            <p:cNvSpPr>
              <a:spLocks noChangeShapeType="1"/>
            </p:cNvSpPr>
            <p:nvPr/>
          </p:nvSpPr>
          <p:spPr bwMode="auto">
            <a:xfrm>
              <a:off x="69040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3" name="Line 162"/>
            <p:cNvSpPr>
              <a:spLocks noChangeShapeType="1"/>
            </p:cNvSpPr>
            <p:nvPr/>
          </p:nvSpPr>
          <p:spPr bwMode="auto">
            <a:xfrm>
              <a:off x="69405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4" name="Line 163"/>
            <p:cNvSpPr>
              <a:spLocks noChangeShapeType="1"/>
            </p:cNvSpPr>
            <p:nvPr/>
          </p:nvSpPr>
          <p:spPr bwMode="auto">
            <a:xfrm>
              <a:off x="69850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5" name="Line 164"/>
            <p:cNvSpPr>
              <a:spLocks noChangeShapeType="1"/>
            </p:cNvSpPr>
            <p:nvPr/>
          </p:nvSpPr>
          <p:spPr bwMode="auto">
            <a:xfrm>
              <a:off x="70643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6" name="Line 165"/>
            <p:cNvSpPr>
              <a:spLocks noChangeShapeType="1"/>
            </p:cNvSpPr>
            <p:nvPr/>
          </p:nvSpPr>
          <p:spPr bwMode="auto">
            <a:xfrm>
              <a:off x="71072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7" name="Line 166"/>
            <p:cNvSpPr>
              <a:spLocks noChangeShapeType="1"/>
            </p:cNvSpPr>
            <p:nvPr/>
          </p:nvSpPr>
          <p:spPr bwMode="auto">
            <a:xfrm>
              <a:off x="71437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8" name="Line 167"/>
            <p:cNvSpPr>
              <a:spLocks noChangeShapeType="1"/>
            </p:cNvSpPr>
            <p:nvPr/>
          </p:nvSpPr>
          <p:spPr bwMode="auto">
            <a:xfrm>
              <a:off x="72310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09" name="Line 168"/>
            <p:cNvSpPr>
              <a:spLocks noChangeShapeType="1"/>
            </p:cNvSpPr>
            <p:nvPr/>
          </p:nvSpPr>
          <p:spPr bwMode="auto">
            <a:xfrm>
              <a:off x="726757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0" name="Line 169"/>
            <p:cNvSpPr>
              <a:spLocks noChangeShapeType="1"/>
            </p:cNvSpPr>
            <p:nvPr/>
          </p:nvSpPr>
          <p:spPr bwMode="auto">
            <a:xfrm>
              <a:off x="731043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1" name="Line 170"/>
            <p:cNvSpPr>
              <a:spLocks noChangeShapeType="1"/>
            </p:cNvSpPr>
            <p:nvPr/>
          </p:nvSpPr>
          <p:spPr bwMode="auto">
            <a:xfrm>
              <a:off x="73898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2" name="Line 171"/>
            <p:cNvSpPr>
              <a:spLocks noChangeShapeType="1"/>
            </p:cNvSpPr>
            <p:nvPr/>
          </p:nvSpPr>
          <p:spPr bwMode="auto">
            <a:xfrm>
              <a:off x="74263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3" name="Line 172"/>
            <p:cNvSpPr>
              <a:spLocks noChangeShapeType="1"/>
            </p:cNvSpPr>
            <p:nvPr/>
          </p:nvSpPr>
          <p:spPr bwMode="auto">
            <a:xfrm>
              <a:off x="74691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4" name="Line 173"/>
            <p:cNvSpPr>
              <a:spLocks noChangeShapeType="1"/>
            </p:cNvSpPr>
            <p:nvPr/>
          </p:nvSpPr>
          <p:spPr bwMode="auto">
            <a:xfrm>
              <a:off x="755015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5" name="Line 174"/>
            <p:cNvSpPr>
              <a:spLocks noChangeShapeType="1"/>
            </p:cNvSpPr>
            <p:nvPr/>
          </p:nvSpPr>
          <p:spPr bwMode="auto">
            <a:xfrm>
              <a:off x="75930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6" name="Line 175"/>
            <p:cNvSpPr>
              <a:spLocks noChangeShapeType="1"/>
            </p:cNvSpPr>
            <p:nvPr/>
          </p:nvSpPr>
          <p:spPr bwMode="auto">
            <a:xfrm>
              <a:off x="7629526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7" name="Line 176"/>
            <p:cNvSpPr>
              <a:spLocks noChangeShapeType="1"/>
            </p:cNvSpPr>
            <p:nvPr/>
          </p:nvSpPr>
          <p:spPr bwMode="auto">
            <a:xfrm>
              <a:off x="77089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8" name="Line 177"/>
            <p:cNvSpPr>
              <a:spLocks noChangeShapeType="1"/>
            </p:cNvSpPr>
            <p:nvPr/>
          </p:nvSpPr>
          <p:spPr bwMode="auto">
            <a:xfrm>
              <a:off x="775176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19" name="Line 178"/>
            <p:cNvSpPr>
              <a:spLocks noChangeShapeType="1"/>
            </p:cNvSpPr>
            <p:nvPr/>
          </p:nvSpPr>
          <p:spPr bwMode="auto">
            <a:xfrm>
              <a:off x="7796213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20" name="Line 179"/>
            <p:cNvSpPr>
              <a:spLocks noChangeShapeType="1"/>
            </p:cNvSpPr>
            <p:nvPr/>
          </p:nvSpPr>
          <p:spPr bwMode="auto">
            <a:xfrm>
              <a:off x="7875588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21" name="Line 180"/>
            <p:cNvSpPr>
              <a:spLocks noChangeShapeType="1"/>
            </p:cNvSpPr>
            <p:nvPr/>
          </p:nvSpPr>
          <p:spPr bwMode="auto">
            <a:xfrm>
              <a:off x="7912101" y="6111876"/>
              <a:ext cx="1588" cy="222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22" name="Line 181"/>
            <p:cNvSpPr>
              <a:spLocks noChangeShapeType="1"/>
            </p:cNvSpPr>
            <p:nvPr/>
          </p:nvSpPr>
          <p:spPr bwMode="auto">
            <a:xfrm>
              <a:off x="2339976" y="6111876"/>
              <a:ext cx="1588" cy="730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23" name="Rectangle 182"/>
            <p:cNvSpPr>
              <a:spLocks noChangeArrowheads="1"/>
            </p:cNvSpPr>
            <p:nvPr/>
          </p:nvSpPr>
          <p:spPr bwMode="auto">
            <a:xfrm>
              <a:off x="2203451" y="6184901"/>
              <a:ext cx="27305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200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524" name="Line 183"/>
            <p:cNvSpPr>
              <a:spLocks noChangeShapeType="1"/>
            </p:cNvSpPr>
            <p:nvPr/>
          </p:nvSpPr>
          <p:spPr bwMode="auto">
            <a:xfrm>
              <a:off x="3143251" y="6111876"/>
              <a:ext cx="1588" cy="730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25" name="Rectangle 184"/>
            <p:cNvSpPr>
              <a:spLocks noChangeArrowheads="1"/>
            </p:cNvSpPr>
            <p:nvPr/>
          </p:nvSpPr>
          <p:spPr bwMode="auto">
            <a:xfrm>
              <a:off x="3006726" y="6184901"/>
              <a:ext cx="27305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300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526" name="Line 185"/>
            <p:cNvSpPr>
              <a:spLocks noChangeShapeType="1"/>
            </p:cNvSpPr>
            <p:nvPr/>
          </p:nvSpPr>
          <p:spPr bwMode="auto">
            <a:xfrm>
              <a:off x="3956051" y="6111876"/>
              <a:ext cx="1588" cy="730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27" name="Rectangle 186"/>
            <p:cNvSpPr>
              <a:spLocks noChangeArrowheads="1"/>
            </p:cNvSpPr>
            <p:nvPr/>
          </p:nvSpPr>
          <p:spPr bwMode="auto">
            <a:xfrm>
              <a:off x="3819526" y="6184901"/>
              <a:ext cx="27305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400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528" name="Line 187"/>
            <p:cNvSpPr>
              <a:spLocks noChangeShapeType="1"/>
            </p:cNvSpPr>
            <p:nvPr/>
          </p:nvSpPr>
          <p:spPr bwMode="auto">
            <a:xfrm>
              <a:off x="4759326" y="6111876"/>
              <a:ext cx="1588" cy="730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29" name="Rectangle 188"/>
            <p:cNvSpPr>
              <a:spLocks noChangeArrowheads="1"/>
            </p:cNvSpPr>
            <p:nvPr/>
          </p:nvSpPr>
          <p:spPr bwMode="auto">
            <a:xfrm>
              <a:off x="4622801" y="6184901"/>
              <a:ext cx="27305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500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530" name="Line 189"/>
            <p:cNvSpPr>
              <a:spLocks noChangeShapeType="1"/>
            </p:cNvSpPr>
            <p:nvPr/>
          </p:nvSpPr>
          <p:spPr bwMode="auto">
            <a:xfrm>
              <a:off x="5572126" y="6111876"/>
              <a:ext cx="1588" cy="730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31" name="Rectangle 190"/>
            <p:cNvSpPr>
              <a:spLocks noChangeArrowheads="1"/>
            </p:cNvSpPr>
            <p:nvPr/>
          </p:nvSpPr>
          <p:spPr bwMode="auto">
            <a:xfrm>
              <a:off x="5435601" y="6184901"/>
              <a:ext cx="27305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600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532" name="Line 191"/>
            <p:cNvSpPr>
              <a:spLocks noChangeShapeType="1"/>
            </p:cNvSpPr>
            <p:nvPr/>
          </p:nvSpPr>
          <p:spPr bwMode="auto">
            <a:xfrm>
              <a:off x="6375401" y="6111876"/>
              <a:ext cx="1588" cy="730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33" name="Rectangle 192"/>
            <p:cNvSpPr>
              <a:spLocks noChangeArrowheads="1"/>
            </p:cNvSpPr>
            <p:nvPr/>
          </p:nvSpPr>
          <p:spPr bwMode="auto">
            <a:xfrm>
              <a:off x="6238876" y="6184901"/>
              <a:ext cx="27305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700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534" name="Line 193"/>
            <p:cNvSpPr>
              <a:spLocks noChangeShapeType="1"/>
            </p:cNvSpPr>
            <p:nvPr/>
          </p:nvSpPr>
          <p:spPr bwMode="auto">
            <a:xfrm>
              <a:off x="7186613" y="6111876"/>
              <a:ext cx="1588" cy="730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35" name="Rectangle 194"/>
            <p:cNvSpPr>
              <a:spLocks noChangeArrowheads="1"/>
            </p:cNvSpPr>
            <p:nvPr/>
          </p:nvSpPr>
          <p:spPr bwMode="auto">
            <a:xfrm>
              <a:off x="7050088" y="6184901"/>
              <a:ext cx="27305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800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536" name="Rectangle 195"/>
            <p:cNvSpPr>
              <a:spLocks noChangeArrowheads="1"/>
            </p:cNvSpPr>
            <p:nvPr/>
          </p:nvSpPr>
          <p:spPr bwMode="auto">
            <a:xfrm>
              <a:off x="4614863" y="6335713"/>
              <a:ext cx="26035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m/z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537" name="Line 196"/>
            <p:cNvSpPr>
              <a:spLocks noChangeShapeType="1"/>
            </p:cNvSpPr>
            <p:nvPr/>
          </p:nvSpPr>
          <p:spPr bwMode="auto">
            <a:xfrm flipV="1">
              <a:off x="1563688" y="989013"/>
              <a:ext cx="1588" cy="51149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38" name="Line 197"/>
            <p:cNvSpPr>
              <a:spLocks noChangeShapeType="1"/>
            </p:cNvSpPr>
            <p:nvPr/>
          </p:nvSpPr>
          <p:spPr bwMode="auto">
            <a:xfrm flipH="1">
              <a:off x="1512888" y="6053138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39" name="Line 198"/>
            <p:cNvSpPr>
              <a:spLocks noChangeShapeType="1"/>
            </p:cNvSpPr>
            <p:nvPr/>
          </p:nvSpPr>
          <p:spPr bwMode="auto">
            <a:xfrm flipH="1">
              <a:off x="1512888" y="60039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0" name="Line 199"/>
            <p:cNvSpPr>
              <a:spLocks noChangeShapeType="1"/>
            </p:cNvSpPr>
            <p:nvPr/>
          </p:nvSpPr>
          <p:spPr bwMode="auto">
            <a:xfrm flipH="1">
              <a:off x="1512888" y="59531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1" name="Line 200"/>
            <p:cNvSpPr>
              <a:spLocks noChangeShapeType="1"/>
            </p:cNvSpPr>
            <p:nvPr/>
          </p:nvSpPr>
          <p:spPr bwMode="auto">
            <a:xfrm flipH="1">
              <a:off x="1512888" y="59023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2" name="Line 201"/>
            <p:cNvSpPr>
              <a:spLocks noChangeShapeType="1"/>
            </p:cNvSpPr>
            <p:nvPr/>
          </p:nvSpPr>
          <p:spPr bwMode="auto">
            <a:xfrm flipH="1">
              <a:off x="1512888" y="58007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3" name="Line 202"/>
            <p:cNvSpPr>
              <a:spLocks noChangeShapeType="1"/>
            </p:cNvSpPr>
            <p:nvPr/>
          </p:nvSpPr>
          <p:spPr bwMode="auto">
            <a:xfrm flipH="1">
              <a:off x="1512888" y="57499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4" name="Line 203"/>
            <p:cNvSpPr>
              <a:spLocks noChangeShapeType="1"/>
            </p:cNvSpPr>
            <p:nvPr/>
          </p:nvSpPr>
          <p:spPr bwMode="auto">
            <a:xfrm flipH="1">
              <a:off x="1512888" y="56991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5" name="Line 204"/>
            <p:cNvSpPr>
              <a:spLocks noChangeShapeType="1"/>
            </p:cNvSpPr>
            <p:nvPr/>
          </p:nvSpPr>
          <p:spPr bwMode="auto">
            <a:xfrm flipH="1">
              <a:off x="1512888" y="56483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6" name="Line 205"/>
            <p:cNvSpPr>
              <a:spLocks noChangeShapeType="1"/>
            </p:cNvSpPr>
            <p:nvPr/>
          </p:nvSpPr>
          <p:spPr bwMode="auto">
            <a:xfrm flipH="1">
              <a:off x="1512888" y="55467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7" name="Line 206"/>
            <p:cNvSpPr>
              <a:spLocks noChangeShapeType="1"/>
            </p:cNvSpPr>
            <p:nvPr/>
          </p:nvSpPr>
          <p:spPr bwMode="auto">
            <a:xfrm flipH="1">
              <a:off x="1512888" y="54959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8" name="Line 207"/>
            <p:cNvSpPr>
              <a:spLocks noChangeShapeType="1"/>
            </p:cNvSpPr>
            <p:nvPr/>
          </p:nvSpPr>
          <p:spPr bwMode="auto">
            <a:xfrm flipH="1">
              <a:off x="1512888" y="54451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49" name="Line 208"/>
            <p:cNvSpPr>
              <a:spLocks noChangeShapeType="1"/>
            </p:cNvSpPr>
            <p:nvPr/>
          </p:nvSpPr>
          <p:spPr bwMode="auto">
            <a:xfrm flipH="1">
              <a:off x="1512888" y="53943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0" name="Line 209"/>
            <p:cNvSpPr>
              <a:spLocks noChangeShapeType="1"/>
            </p:cNvSpPr>
            <p:nvPr/>
          </p:nvSpPr>
          <p:spPr bwMode="auto">
            <a:xfrm flipH="1">
              <a:off x="1512888" y="529272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1" name="Line 210"/>
            <p:cNvSpPr>
              <a:spLocks noChangeShapeType="1"/>
            </p:cNvSpPr>
            <p:nvPr/>
          </p:nvSpPr>
          <p:spPr bwMode="auto">
            <a:xfrm flipH="1">
              <a:off x="1512888" y="523557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2" name="Line 211"/>
            <p:cNvSpPr>
              <a:spLocks noChangeShapeType="1"/>
            </p:cNvSpPr>
            <p:nvPr/>
          </p:nvSpPr>
          <p:spPr bwMode="auto">
            <a:xfrm flipH="1">
              <a:off x="1512888" y="5184776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3" name="Line 213"/>
            <p:cNvSpPr>
              <a:spLocks noChangeShapeType="1"/>
            </p:cNvSpPr>
            <p:nvPr/>
          </p:nvSpPr>
          <p:spPr bwMode="auto">
            <a:xfrm flipH="1">
              <a:off x="1512888" y="51339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4" name="Line 214"/>
            <p:cNvSpPr>
              <a:spLocks noChangeShapeType="1"/>
            </p:cNvSpPr>
            <p:nvPr/>
          </p:nvSpPr>
          <p:spPr bwMode="auto">
            <a:xfrm flipH="1">
              <a:off x="1512888" y="50323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5" name="Line 215"/>
            <p:cNvSpPr>
              <a:spLocks noChangeShapeType="1"/>
            </p:cNvSpPr>
            <p:nvPr/>
          </p:nvSpPr>
          <p:spPr bwMode="auto">
            <a:xfrm flipH="1">
              <a:off x="1512888" y="49815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6" name="Line 216"/>
            <p:cNvSpPr>
              <a:spLocks noChangeShapeType="1"/>
            </p:cNvSpPr>
            <p:nvPr/>
          </p:nvSpPr>
          <p:spPr bwMode="auto">
            <a:xfrm flipH="1">
              <a:off x="1512888" y="49307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7" name="Line 217"/>
            <p:cNvSpPr>
              <a:spLocks noChangeShapeType="1"/>
            </p:cNvSpPr>
            <p:nvPr/>
          </p:nvSpPr>
          <p:spPr bwMode="auto">
            <a:xfrm flipH="1">
              <a:off x="1512888" y="48799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8" name="Line 218"/>
            <p:cNvSpPr>
              <a:spLocks noChangeShapeType="1"/>
            </p:cNvSpPr>
            <p:nvPr/>
          </p:nvSpPr>
          <p:spPr bwMode="auto">
            <a:xfrm flipH="1">
              <a:off x="1512888" y="47783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59" name="Line 219"/>
            <p:cNvSpPr>
              <a:spLocks noChangeShapeType="1"/>
            </p:cNvSpPr>
            <p:nvPr/>
          </p:nvSpPr>
          <p:spPr bwMode="auto">
            <a:xfrm flipH="1">
              <a:off x="1512888" y="47275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0" name="Line 220"/>
            <p:cNvSpPr>
              <a:spLocks noChangeShapeType="1"/>
            </p:cNvSpPr>
            <p:nvPr/>
          </p:nvSpPr>
          <p:spPr bwMode="auto">
            <a:xfrm flipH="1">
              <a:off x="1512888" y="46767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1" name="Line 221"/>
            <p:cNvSpPr>
              <a:spLocks noChangeShapeType="1"/>
            </p:cNvSpPr>
            <p:nvPr/>
          </p:nvSpPr>
          <p:spPr bwMode="auto">
            <a:xfrm flipH="1">
              <a:off x="1512888" y="46259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2" name="Line 222"/>
            <p:cNvSpPr>
              <a:spLocks noChangeShapeType="1"/>
            </p:cNvSpPr>
            <p:nvPr/>
          </p:nvSpPr>
          <p:spPr bwMode="auto">
            <a:xfrm flipH="1">
              <a:off x="1512888" y="45243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3" name="Line 223"/>
            <p:cNvSpPr>
              <a:spLocks noChangeShapeType="1"/>
            </p:cNvSpPr>
            <p:nvPr/>
          </p:nvSpPr>
          <p:spPr bwMode="auto">
            <a:xfrm flipH="1">
              <a:off x="1512888" y="44735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4" name="Line 224"/>
            <p:cNvSpPr>
              <a:spLocks noChangeShapeType="1"/>
            </p:cNvSpPr>
            <p:nvPr/>
          </p:nvSpPr>
          <p:spPr bwMode="auto">
            <a:xfrm flipH="1">
              <a:off x="1512888" y="44227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5" name="Line 225"/>
            <p:cNvSpPr>
              <a:spLocks noChangeShapeType="1"/>
            </p:cNvSpPr>
            <p:nvPr/>
          </p:nvSpPr>
          <p:spPr bwMode="auto">
            <a:xfrm flipH="1">
              <a:off x="1512888" y="43656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6" name="Line 226"/>
            <p:cNvSpPr>
              <a:spLocks noChangeShapeType="1"/>
            </p:cNvSpPr>
            <p:nvPr/>
          </p:nvSpPr>
          <p:spPr bwMode="auto">
            <a:xfrm flipH="1">
              <a:off x="1512888" y="42640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7" name="Line 227"/>
            <p:cNvSpPr>
              <a:spLocks noChangeShapeType="1"/>
            </p:cNvSpPr>
            <p:nvPr/>
          </p:nvSpPr>
          <p:spPr bwMode="auto">
            <a:xfrm flipH="1">
              <a:off x="1512888" y="42132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8" name="Line 228"/>
            <p:cNvSpPr>
              <a:spLocks noChangeShapeType="1"/>
            </p:cNvSpPr>
            <p:nvPr/>
          </p:nvSpPr>
          <p:spPr bwMode="auto">
            <a:xfrm flipH="1">
              <a:off x="1512888" y="41624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69" name="Line 229"/>
            <p:cNvSpPr>
              <a:spLocks noChangeShapeType="1"/>
            </p:cNvSpPr>
            <p:nvPr/>
          </p:nvSpPr>
          <p:spPr bwMode="auto">
            <a:xfrm flipH="1">
              <a:off x="1512888" y="41116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0" name="Line 230"/>
            <p:cNvSpPr>
              <a:spLocks noChangeShapeType="1"/>
            </p:cNvSpPr>
            <p:nvPr/>
          </p:nvSpPr>
          <p:spPr bwMode="auto">
            <a:xfrm flipH="1">
              <a:off x="1512888" y="40100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1" name="Line 231"/>
            <p:cNvSpPr>
              <a:spLocks noChangeShapeType="1"/>
            </p:cNvSpPr>
            <p:nvPr/>
          </p:nvSpPr>
          <p:spPr bwMode="auto">
            <a:xfrm flipH="1">
              <a:off x="1512888" y="39592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2" name="Line 232"/>
            <p:cNvSpPr>
              <a:spLocks noChangeShapeType="1"/>
            </p:cNvSpPr>
            <p:nvPr/>
          </p:nvSpPr>
          <p:spPr bwMode="auto">
            <a:xfrm flipH="1">
              <a:off x="1512888" y="39084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3" name="Line 233"/>
            <p:cNvSpPr>
              <a:spLocks noChangeShapeType="1"/>
            </p:cNvSpPr>
            <p:nvPr/>
          </p:nvSpPr>
          <p:spPr bwMode="auto">
            <a:xfrm flipH="1">
              <a:off x="1512888" y="38576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4" name="Line 234"/>
            <p:cNvSpPr>
              <a:spLocks noChangeShapeType="1"/>
            </p:cNvSpPr>
            <p:nvPr/>
          </p:nvSpPr>
          <p:spPr bwMode="auto">
            <a:xfrm flipH="1">
              <a:off x="1512888" y="37560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5" name="Line 235"/>
            <p:cNvSpPr>
              <a:spLocks noChangeShapeType="1"/>
            </p:cNvSpPr>
            <p:nvPr/>
          </p:nvSpPr>
          <p:spPr bwMode="auto">
            <a:xfrm flipH="1">
              <a:off x="1512888" y="37068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6" name="Line 236"/>
            <p:cNvSpPr>
              <a:spLocks noChangeShapeType="1"/>
            </p:cNvSpPr>
            <p:nvPr/>
          </p:nvSpPr>
          <p:spPr bwMode="auto">
            <a:xfrm flipH="1">
              <a:off x="1512888" y="36560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7" name="Line 237"/>
            <p:cNvSpPr>
              <a:spLocks noChangeShapeType="1"/>
            </p:cNvSpPr>
            <p:nvPr/>
          </p:nvSpPr>
          <p:spPr bwMode="auto">
            <a:xfrm flipH="1">
              <a:off x="1512888" y="36052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8" name="Line 238"/>
            <p:cNvSpPr>
              <a:spLocks noChangeShapeType="1"/>
            </p:cNvSpPr>
            <p:nvPr/>
          </p:nvSpPr>
          <p:spPr bwMode="auto">
            <a:xfrm flipH="1">
              <a:off x="1512888" y="34956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79" name="Line 239"/>
            <p:cNvSpPr>
              <a:spLocks noChangeShapeType="1"/>
            </p:cNvSpPr>
            <p:nvPr/>
          </p:nvSpPr>
          <p:spPr bwMode="auto">
            <a:xfrm flipH="1">
              <a:off x="1512888" y="34448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0" name="Line 240"/>
            <p:cNvSpPr>
              <a:spLocks noChangeShapeType="1"/>
            </p:cNvSpPr>
            <p:nvPr/>
          </p:nvSpPr>
          <p:spPr bwMode="auto">
            <a:xfrm flipH="1">
              <a:off x="1512888" y="33940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1" name="Line 241"/>
            <p:cNvSpPr>
              <a:spLocks noChangeShapeType="1"/>
            </p:cNvSpPr>
            <p:nvPr/>
          </p:nvSpPr>
          <p:spPr bwMode="auto">
            <a:xfrm flipH="1">
              <a:off x="1512888" y="33432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2" name="Line 242"/>
            <p:cNvSpPr>
              <a:spLocks noChangeShapeType="1"/>
            </p:cNvSpPr>
            <p:nvPr/>
          </p:nvSpPr>
          <p:spPr bwMode="auto">
            <a:xfrm flipH="1">
              <a:off x="1512888" y="32416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3" name="Line 243"/>
            <p:cNvSpPr>
              <a:spLocks noChangeShapeType="1"/>
            </p:cNvSpPr>
            <p:nvPr/>
          </p:nvSpPr>
          <p:spPr bwMode="auto">
            <a:xfrm flipH="1">
              <a:off x="1512888" y="31908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4" name="Line 244"/>
            <p:cNvSpPr>
              <a:spLocks noChangeShapeType="1"/>
            </p:cNvSpPr>
            <p:nvPr/>
          </p:nvSpPr>
          <p:spPr bwMode="auto">
            <a:xfrm flipH="1">
              <a:off x="1512888" y="314007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5" name="Line 245"/>
            <p:cNvSpPr>
              <a:spLocks noChangeShapeType="1"/>
            </p:cNvSpPr>
            <p:nvPr/>
          </p:nvSpPr>
          <p:spPr bwMode="auto">
            <a:xfrm flipH="1">
              <a:off x="1512888" y="30908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6" name="Line 246"/>
            <p:cNvSpPr>
              <a:spLocks noChangeShapeType="1"/>
            </p:cNvSpPr>
            <p:nvPr/>
          </p:nvSpPr>
          <p:spPr bwMode="auto">
            <a:xfrm flipH="1">
              <a:off x="1512888" y="29892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7" name="Line 247"/>
            <p:cNvSpPr>
              <a:spLocks noChangeShapeType="1"/>
            </p:cNvSpPr>
            <p:nvPr/>
          </p:nvSpPr>
          <p:spPr bwMode="auto">
            <a:xfrm flipH="1">
              <a:off x="1512888" y="29384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8" name="Line 248"/>
            <p:cNvSpPr>
              <a:spLocks noChangeShapeType="1"/>
            </p:cNvSpPr>
            <p:nvPr/>
          </p:nvSpPr>
          <p:spPr bwMode="auto">
            <a:xfrm flipH="1">
              <a:off x="1512888" y="28876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89" name="Line 249"/>
            <p:cNvSpPr>
              <a:spLocks noChangeShapeType="1"/>
            </p:cNvSpPr>
            <p:nvPr/>
          </p:nvSpPr>
          <p:spPr bwMode="auto">
            <a:xfrm flipH="1">
              <a:off x="1512888" y="28368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0" name="Line 250"/>
            <p:cNvSpPr>
              <a:spLocks noChangeShapeType="1"/>
            </p:cNvSpPr>
            <p:nvPr/>
          </p:nvSpPr>
          <p:spPr bwMode="auto">
            <a:xfrm flipH="1">
              <a:off x="1512888" y="27352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1" name="Line 251"/>
            <p:cNvSpPr>
              <a:spLocks noChangeShapeType="1"/>
            </p:cNvSpPr>
            <p:nvPr/>
          </p:nvSpPr>
          <p:spPr bwMode="auto">
            <a:xfrm flipH="1">
              <a:off x="1512888" y="26765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2" name="Line 252"/>
            <p:cNvSpPr>
              <a:spLocks noChangeShapeType="1"/>
            </p:cNvSpPr>
            <p:nvPr/>
          </p:nvSpPr>
          <p:spPr bwMode="auto">
            <a:xfrm flipH="1">
              <a:off x="1512888" y="26257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3" name="Line 253"/>
            <p:cNvSpPr>
              <a:spLocks noChangeShapeType="1"/>
            </p:cNvSpPr>
            <p:nvPr/>
          </p:nvSpPr>
          <p:spPr bwMode="auto">
            <a:xfrm flipH="1">
              <a:off x="1512888" y="2574925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4" name="Line 254"/>
            <p:cNvSpPr>
              <a:spLocks noChangeShapeType="1"/>
            </p:cNvSpPr>
            <p:nvPr/>
          </p:nvSpPr>
          <p:spPr bwMode="auto">
            <a:xfrm flipH="1">
              <a:off x="1512888" y="24749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5" name="Line 255"/>
            <p:cNvSpPr>
              <a:spLocks noChangeShapeType="1"/>
            </p:cNvSpPr>
            <p:nvPr/>
          </p:nvSpPr>
          <p:spPr bwMode="auto">
            <a:xfrm flipH="1">
              <a:off x="1512888" y="24241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6" name="Line 256"/>
            <p:cNvSpPr>
              <a:spLocks noChangeShapeType="1"/>
            </p:cNvSpPr>
            <p:nvPr/>
          </p:nvSpPr>
          <p:spPr bwMode="auto">
            <a:xfrm flipH="1">
              <a:off x="1512888" y="23733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7" name="Line 257"/>
            <p:cNvSpPr>
              <a:spLocks noChangeShapeType="1"/>
            </p:cNvSpPr>
            <p:nvPr/>
          </p:nvSpPr>
          <p:spPr bwMode="auto">
            <a:xfrm flipH="1">
              <a:off x="1512888" y="23225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8" name="Line 258"/>
            <p:cNvSpPr>
              <a:spLocks noChangeShapeType="1"/>
            </p:cNvSpPr>
            <p:nvPr/>
          </p:nvSpPr>
          <p:spPr bwMode="auto">
            <a:xfrm flipH="1">
              <a:off x="1512888" y="22209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599" name="Line 259"/>
            <p:cNvSpPr>
              <a:spLocks noChangeShapeType="1"/>
            </p:cNvSpPr>
            <p:nvPr/>
          </p:nvSpPr>
          <p:spPr bwMode="auto">
            <a:xfrm flipH="1">
              <a:off x="1512888" y="21701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0" name="Line 260"/>
            <p:cNvSpPr>
              <a:spLocks noChangeShapeType="1"/>
            </p:cNvSpPr>
            <p:nvPr/>
          </p:nvSpPr>
          <p:spPr bwMode="auto">
            <a:xfrm flipH="1">
              <a:off x="1512888" y="21193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1" name="Line 261"/>
            <p:cNvSpPr>
              <a:spLocks noChangeShapeType="1"/>
            </p:cNvSpPr>
            <p:nvPr/>
          </p:nvSpPr>
          <p:spPr bwMode="auto">
            <a:xfrm flipH="1">
              <a:off x="1512888" y="20685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2" name="Line 262"/>
            <p:cNvSpPr>
              <a:spLocks noChangeShapeType="1"/>
            </p:cNvSpPr>
            <p:nvPr/>
          </p:nvSpPr>
          <p:spPr bwMode="auto">
            <a:xfrm flipH="1">
              <a:off x="1512888" y="19669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3" name="Line 263"/>
            <p:cNvSpPr>
              <a:spLocks noChangeShapeType="1"/>
            </p:cNvSpPr>
            <p:nvPr/>
          </p:nvSpPr>
          <p:spPr bwMode="auto">
            <a:xfrm flipH="1">
              <a:off x="1512888" y="19161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4" name="Line 264"/>
            <p:cNvSpPr>
              <a:spLocks noChangeShapeType="1"/>
            </p:cNvSpPr>
            <p:nvPr/>
          </p:nvSpPr>
          <p:spPr bwMode="auto">
            <a:xfrm flipH="1">
              <a:off x="1512888" y="186531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5" name="Line 265"/>
            <p:cNvSpPr>
              <a:spLocks noChangeShapeType="1"/>
            </p:cNvSpPr>
            <p:nvPr/>
          </p:nvSpPr>
          <p:spPr bwMode="auto">
            <a:xfrm flipH="1">
              <a:off x="1512888" y="18081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6" name="Line 266"/>
            <p:cNvSpPr>
              <a:spLocks noChangeShapeType="1"/>
            </p:cNvSpPr>
            <p:nvPr/>
          </p:nvSpPr>
          <p:spPr bwMode="auto">
            <a:xfrm flipH="1">
              <a:off x="1512888" y="17065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7" name="Line 267"/>
            <p:cNvSpPr>
              <a:spLocks noChangeShapeType="1"/>
            </p:cNvSpPr>
            <p:nvPr/>
          </p:nvSpPr>
          <p:spPr bwMode="auto">
            <a:xfrm flipH="1">
              <a:off x="1512888" y="16557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8" name="Line 268"/>
            <p:cNvSpPr>
              <a:spLocks noChangeShapeType="1"/>
            </p:cNvSpPr>
            <p:nvPr/>
          </p:nvSpPr>
          <p:spPr bwMode="auto">
            <a:xfrm flipH="1">
              <a:off x="1512888" y="16049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09" name="Line 269"/>
            <p:cNvSpPr>
              <a:spLocks noChangeShapeType="1"/>
            </p:cNvSpPr>
            <p:nvPr/>
          </p:nvSpPr>
          <p:spPr bwMode="auto">
            <a:xfrm flipH="1">
              <a:off x="1512888" y="15541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0" name="Line 270"/>
            <p:cNvSpPr>
              <a:spLocks noChangeShapeType="1"/>
            </p:cNvSpPr>
            <p:nvPr/>
          </p:nvSpPr>
          <p:spPr bwMode="auto">
            <a:xfrm flipH="1">
              <a:off x="1512888" y="14525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1" name="Line 271"/>
            <p:cNvSpPr>
              <a:spLocks noChangeShapeType="1"/>
            </p:cNvSpPr>
            <p:nvPr/>
          </p:nvSpPr>
          <p:spPr bwMode="auto">
            <a:xfrm flipH="1">
              <a:off x="1512888" y="14017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2" name="Line 272"/>
            <p:cNvSpPr>
              <a:spLocks noChangeShapeType="1"/>
            </p:cNvSpPr>
            <p:nvPr/>
          </p:nvSpPr>
          <p:spPr bwMode="auto">
            <a:xfrm flipH="1">
              <a:off x="1512888" y="13509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3" name="Line 273"/>
            <p:cNvSpPr>
              <a:spLocks noChangeShapeType="1"/>
            </p:cNvSpPr>
            <p:nvPr/>
          </p:nvSpPr>
          <p:spPr bwMode="auto">
            <a:xfrm flipH="1">
              <a:off x="1512888" y="13001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4" name="Line 274"/>
            <p:cNvSpPr>
              <a:spLocks noChangeShapeType="1"/>
            </p:cNvSpPr>
            <p:nvPr/>
          </p:nvSpPr>
          <p:spPr bwMode="auto">
            <a:xfrm flipH="1">
              <a:off x="1512888" y="11985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5" name="Line 275"/>
            <p:cNvSpPr>
              <a:spLocks noChangeShapeType="1"/>
            </p:cNvSpPr>
            <p:nvPr/>
          </p:nvSpPr>
          <p:spPr bwMode="auto">
            <a:xfrm flipH="1">
              <a:off x="1512888" y="11477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6" name="Line 276"/>
            <p:cNvSpPr>
              <a:spLocks noChangeShapeType="1"/>
            </p:cNvSpPr>
            <p:nvPr/>
          </p:nvSpPr>
          <p:spPr bwMode="auto">
            <a:xfrm flipH="1">
              <a:off x="1512888" y="10969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7" name="Line 277"/>
            <p:cNvSpPr>
              <a:spLocks noChangeShapeType="1"/>
            </p:cNvSpPr>
            <p:nvPr/>
          </p:nvSpPr>
          <p:spPr bwMode="auto">
            <a:xfrm flipH="1">
              <a:off x="1512888" y="1046163"/>
              <a:ext cx="50800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8" name="Line 278"/>
            <p:cNvSpPr>
              <a:spLocks noChangeShapeType="1"/>
            </p:cNvSpPr>
            <p:nvPr/>
          </p:nvSpPr>
          <p:spPr bwMode="auto">
            <a:xfrm flipH="1">
              <a:off x="1492251" y="6103938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19" name="Rectangle 279"/>
            <p:cNvSpPr>
              <a:spLocks noChangeArrowheads="1"/>
            </p:cNvSpPr>
            <p:nvPr/>
          </p:nvSpPr>
          <p:spPr bwMode="auto">
            <a:xfrm>
              <a:off x="1362076" y="6046788"/>
              <a:ext cx="130175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20" name="Line 280"/>
            <p:cNvSpPr>
              <a:spLocks noChangeShapeType="1"/>
            </p:cNvSpPr>
            <p:nvPr/>
          </p:nvSpPr>
          <p:spPr bwMode="auto">
            <a:xfrm flipH="1">
              <a:off x="1492251" y="585152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21" name="Rectangle 281"/>
            <p:cNvSpPr>
              <a:spLocks noChangeArrowheads="1"/>
            </p:cNvSpPr>
            <p:nvPr/>
          </p:nvSpPr>
          <p:spPr bwMode="auto">
            <a:xfrm>
              <a:off x="1362076" y="5792788"/>
              <a:ext cx="130175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22" name="Line 282"/>
            <p:cNvSpPr>
              <a:spLocks noChangeShapeType="1"/>
            </p:cNvSpPr>
            <p:nvPr/>
          </p:nvSpPr>
          <p:spPr bwMode="auto">
            <a:xfrm flipH="1">
              <a:off x="1492251" y="559752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23" name="Rectangle 283"/>
            <p:cNvSpPr>
              <a:spLocks noChangeArrowheads="1"/>
            </p:cNvSpPr>
            <p:nvPr/>
          </p:nvSpPr>
          <p:spPr bwMode="auto">
            <a:xfrm>
              <a:off x="1289051" y="5538788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10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24" name="Line 284"/>
            <p:cNvSpPr>
              <a:spLocks noChangeShapeType="1"/>
            </p:cNvSpPr>
            <p:nvPr/>
          </p:nvSpPr>
          <p:spPr bwMode="auto">
            <a:xfrm flipH="1">
              <a:off x="1492251" y="534352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25" name="Rectangle 285"/>
            <p:cNvSpPr>
              <a:spLocks noChangeArrowheads="1"/>
            </p:cNvSpPr>
            <p:nvPr/>
          </p:nvSpPr>
          <p:spPr bwMode="auto">
            <a:xfrm>
              <a:off x="1289051" y="528637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15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26" name="Line 286"/>
            <p:cNvSpPr>
              <a:spLocks noChangeShapeType="1"/>
            </p:cNvSpPr>
            <p:nvPr/>
          </p:nvSpPr>
          <p:spPr bwMode="auto">
            <a:xfrm flipH="1">
              <a:off x="1492251" y="50831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27" name="Rectangle 287"/>
            <p:cNvSpPr>
              <a:spLocks noChangeArrowheads="1"/>
            </p:cNvSpPr>
            <p:nvPr/>
          </p:nvSpPr>
          <p:spPr bwMode="auto">
            <a:xfrm>
              <a:off x="1289051" y="5024438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20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28" name="Line 288"/>
            <p:cNvSpPr>
              <a:spLocks noChangeShapeType="1"/>
            </p:cNvSpPr>
            <p:nvPr/>
          </p:nvSpPr>
          <p:spPr bwMode="auto">
            <a:xfrm flipH="1">
              <a:off x="1492251" y="48291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29" name="Rectangle 289"/>
            <p:cNvSpPr>
              <a:spLocks noChangeArrowheads="1"/>
            </p:cNvSpPr>
            <p:nvPr/>
          </p:nvSpPr>
          <p:spPr bwMode="auto">
            <a:xfrm>
              <a:off x="1289051" y="4770438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25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30" name="Line 290"/>
            <p:cNvSpPr>
              <a:spLocks noChangeShapeType="1"/>
            </p:cNvSpPr>
            <p:nvPr/>
          </p:nvSpPr>
          <p:spPr bwMode="auto">
            <a:xfrm flipH="1">
              <a:off x="1492251" y="45751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31" name="Rectangle 291"/>
            <p:cNvSpPr>
              <a:spLocks noChangeArrowheads="1"/>
            </p:cNvSpPr>
            <p:nvPr/>
          </p:nvSpPr>
          <p:spPr bwMode="auto">
            <a:xfrm>
              <a:off x="1289051" y="451802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30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32" name="Line 292"/>
            <p:cNvSpPr>
              <a:spLocks noChangeShapeType="1"/>
            </p:cNvSpPr>
            <p:nvPr/>
          </p:nvSpPr>
          <p:spPr bwMode="auto">
            <a:xfrm flipH="1">
              <a:off x="1492251" y="431482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33" name="Rectangle 293"/>
            <p:cNvSpPr>
              <a:spLocks noChangeArrowheads="1"/>
            </p:cNvSpPr>
            <p:nvPr/>
          </p:nvSpPr>
          <p:spPr bwMode="auto">
            <a:xfrm>
              <a:off x="1289051" y="4256088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35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34" name="Line 294"/>
            <p:cNvSpPr>
              <a:spLocks noChangeShapeType="1"/>
            </p:cNvSpPr>
            <p:nvPr/>
          </p:nvSpPr>
          <p:spPr bwMode="auto">
            <a:xfrm flipH="1">
              <a:off x="1492251" y="406082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35" name="Rectangle 295"/>
            <p:cNvSpPr>
              <a:spLocks noChangeArrowheads="1"/>
            </p:cNvSpPr>
            <p:nvPr/>
          </p:nvSpPr>
          <p:spPr bwMode="auto">
            <a:xfrm>
              <a:off x="1289051" y="400367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40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36" name="Line 296"/>
            <p:cNvSpPr>
              <a:spLocks noChangeShapeType="1"/>
            </p:cNvSpPr>
            <p:nvPr/>
          </p:nvSpPr>
          <p:spPr bwMode="auto">
            <a:xfrm flipH="1">
              <a:off x="1492251" y="380682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37" name="Rectangle 297"/>
            <p:cNvSpPr>
              <a:spLocks noChangeArrowheads="1"/>
            </p:cNvSpPr>
            <p:nvPr/>
          </p:nvSpPr>
          <p:spPr bwMode="auto">
            <a:xfrm>
              <a:off x="1289051" y="374967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45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38" name="Line 298"/>
            <p:cNvSpPr>
              <a:spLocks noChangeShapeType="1"/>
            </p:cNvSpPr>
            <p:nvPr/>
          </p:nvSpPr>
          <p:spPr bwMode="auto">
            <a:xfrm flipH="1">
              <a:off x="1492251" y="35464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39" name="Rectangle 299"/>
            <p:cNvSpPr>
              <a:spLocks noChangeArrowheads="1"/>
            </p:cNvSpPr>
            <p:nvPr/>
          </p:nvSpPr>
          <p:spPr bwMode="auto">
            <a:xfrm>
              <a:off x="1289051" y="3487738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50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40" name="Line 300"/>
            <p:cNvSpPr>
              <a:spLocks noChangeShapeType="1"/>
            </p:cNvSpPr>
            <p:nvPr/>
          </p:nvSpPr>
          <p:spPr bwMode="auto">
            <a:xfrm flipH="1">
              <a:off x="1492251" y="329247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41" name="Rectangle 301"/>
            <p:cNvSpPr>
              <a:spLocks noChangeArrowheads="1"/>
            </p:cNvSpPr>
            <p:nvPr/>
          </p:nvSpPr>
          <p:spPr bwMode="auto">
            <a:xfrm>
              <a:off x="1289051" y="323532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55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42" name="Line 302"/>
            <p:cNvSpPr>
              <a:spLocks noChangeShapeType="1"/>
            </p:cNvSpPr>
            <p:nvPr/>
          </p:nvSpPr>
          <p:spPr bwMode="auto">
            <a:xfrm flipH="1">
              <a:off x="1492251" y="304006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43" name="Rectangle 303"/>
            <p:cNvSpPr>
              <a:spLocks noChangeArrowheads="1"/>
            </p:cNvSpPr>
            <p:nvPr/>
          </p:nvSpPr>
          <p:spPr bwMode="auto">
            <a:xfrm>
              <a:off x="1289051" y="298132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60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44" name="Line 304"/>
            <p:cNvSpPr>
              <a:spLocks noChangeShapeType="1"/>
            </p:cNvSpPr>
            <p:nvPr/>
          </p:nvSpPr>
          <p:spPr bwMode="auto">
            <a:xfrm flipH="1">
              <a:off x="1492251" y="278606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45" name="Rectangle 305"/>
            <p:cNvSpPr>
              <a:spLocks noChangeArrowheads="1"/>
            </p:cNvSpPr>
            <p:nvPr/>
          </p:nvSpPr>
          <p:spPr bwMode="auto">
            <a:xfrm>
              <a:off x="1289051" y="272732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65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46" name="Line 306"/>
            <p:cNvSpPr>
              <a:spLocks noChangeShapeType="1"/>
            </p:cNvSpPr>
            <p:nvPr/>
          </p:nvSpPr>
          <p:spPr bwMode="auto">
            <a:xfrm flipH="1">
              <a:off x="1492251" y="2524125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47" name="Rectangle 307"/>
            <p:cNvSpPr>
              <a:spLocks noChangeArrowheads="1"/>
            </p:cNvSpPr>
            <p:nvPr/>
          </p:nvSpPr>
          <p:spPr bwMode="auto">
            <a:xfrm>
              <a:off x="1289051" y="246697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70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48" name="Line 308"/>
            <p:cNvSpPr>
              <a:spLocks noChangeShapeType="1"/>
            </p:cNvSpPr>
            <p:nvPr/>
          </p:nvSpPr>
          <p:spPr bwMode="auto">
            <a:xfrm flipH="1">
              <a:off x="1492251" y="22717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49" name="Rectangle 309"/>
            <p:cNvSpPr>
              <a:spLocks noChangeArrowheads="1"/>
            </p:cNvSpPr>
            <p:nvPr/>
          </p:nvSpPr>
          <p:spPr bwMode="auto">
            <a:xfrm>
              <a:off x="1289051" y="221297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75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50" name="Line 310"/>
            <p:cNvSpPr>
              <a:spLocks noChangeShapeType="1"/>
            </p:cNvSpPr>
            <p:nvPr/>
          </p:nvSpPr>
          <p:spPr bwMode="auto">
            <a:xfrm flipH="1">
              <a:off x="1492251" y="20177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51" name="Rectangle 311"/>
            <p:cNvSpPr>
              <a:spLocks noChangeArrowheads="1"/>
            </p:cNvSpPr>
            <p:nvPr/>
          </p:nvSpPr>
          <p:spPr bwMode="auto">
            <a:xfrm>
              <a:off x="1289051" y="195897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80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52" name="Line 312"/>
            <p:cNvSpPr>
              <a:spLocks noChangeShapeType="1"/>
            </p:cNvSpPr>
            <p:nvPr/>
          </p:nvSpPr>
          <p:spPr bwMode="auto">
            <a:xfrm flipH="1">
              <a:off x="1492251" y="175736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53" name="Rectangle 313"/>
            <p:cNvSpPr>
              <a:spLocks noChangeArrowheads="1"/>
            </p:cNvSpPr>
            <p:nvPr/>
          </p:nvSpPr>
          <p:spPr bwMode="auto">
            <a:xfrm>
              <a:off x="1289051" y="169862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85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54" name="Line 314"/>
            <p:cNvSpPr>
              <a:spLocks noChangeShapeType="1"/>
            </p:cNvSpPr>
            <p:nvPr/>
          </p:nvSpPr>
          <p:spPr bwMode="auto">
            <a:xfrm flipH="1">
              <a:off x="1492251" y="150336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55" name="Rectangle 315"/>
            <p:cNvSpPr>
              <a:spLocks noChangeArrowheads="1"/>
            </p:cNvSpPr>
            <p:nvPr/>
          </p:nvSpPr>
          <p:spPr bwMode="auto">
            <a:xfrm>
              <a:off x="1289051" y="144462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90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56" name="Line 316"/>
            <p:cNvSpPr>
              <a:spLocks noChangeShapeType="1"/>
            </p:cNvSpPr>
            <p:nvPr/>
          </p:nvSpPr>
          <p:spPr bwMode="auto">
            <a:xfrm flipH="1">
              <a:off x="1492251" y="124936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57" name="Rectangle 317"/>
            <p:cNvSpPr>
              <a:spLocks noChangeArrowheads="1"/>
            </p:cNvSpPr>
            <p:nvPr/>
          </p:nvSpPr>
          <p:spPr bwMode="auto">
            <a:xfrm>
              <a:off x="1289051" y="1190625"/>
              <a:ext cx="2032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95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58" name="Line 318"/>
            <p:cNvSpPr>
              <a:spLocks noChangeShapeType="1"/>
            </p:cNvSpPr>
            <p:nvPr/>
          </p:nvSpPr>
          <p:spPr bwMode="auto">
            <a:xfrm flipH="1">
              <a:off x="1492251" y="989013"/>
              <a:ext cx="71438" cy="15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59" name="Rectangle 319"/>
            <p:cNvSpPr>
              <a:spLocks noChangeArrowheads="1"/>
            </p:cNvSpPr>
            <p:nvPr/>
          </p:nvSpPr>
          <p:spPr bwMode="auto">
            <a:xfrm>
              <a:off x="1217613" y="930275"/>
              <a:ext cx="274638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100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60" name="Rectangle 320"/>
            <p:cNvSpPr>
              <a:spLocks noChangeArrowheads="1"/>
            </p:cNvSpPr>
            <p:nvPr/>
          </p:nvSpPr>
          <p:spPr bwMode="auto">
            <a:xfrm rot="-5400000">
              <a:off x="514971" y="3459163"/>
              <a:ext cx="1231900" cy="174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900">
                  <a:solidFill>
                    <a:srgbClr val="000000"/>
                  </a:solidFill>
                  <a:cs typeface="Arial" pitchFamily="34" charset="0"/>
                </a:rPr>
                <a:t>Relative Abundance</a:t>
              </a:r>
              <a:endParaRPr lang="pt-BR">
                <a:cs typeface="Arial" pitchFamily="34" charset="0"/>
              </a:endParaRPr>
            </a:p>
          </p:txBody>
        </p:sp>
        <p:sp>
          <p:nvSpPr>
            <p:cNvPr id="15661" name="Line 321"/>
            <p:cNvSpPr>
              <a:spLocks noChangeShapeType="1"/>
            </p:cNvSpPr>
            <p:nvPr/>
          </p:nvSpPr>
          <p:spPr bwMode="auto">
            <a:xfrm flipV="1">
              <a:off x="1955801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2" name="Line 322"/>
            <p:cNvSpPr>
              <a:spLocks noChangeShapeType="1"/>
            </p:cNvSpPr>
            <p:nvPr/>
          </p:nvSpPr>
          <p:spPr bwMode="auto">
            <a:xfrm flipV="1">
              <a:off x="2078038" y="6046788"/>
              <a:ext cx="1588" cy="571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3" name="Line 323"/>
            <p:cNvSpPr>
              <a:spLocks noChangeShapeType="1"/>
            </p:cNvSpPr>
            <p:nvPr/>
          </p:nvSpPr>
          <p:spPr bwMode="auto">
            <a:xfrm flipV="1">
              <a:off x="2295526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4" name="Line 324"/>
            <p:cNvSpPr>
              <a:spLocks noChangeShapeType="1"/>
            </p:cNvSpPr>
            <p:nvPr/>
          </p:nvSpPr>
          <p:spPr bwMode="auto">
            <a:xfrm flipV="1">
              <a:off x="2303463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5" name="Line 325"/>
            <p:cNvSpPr>
              <a:spLocks noChangeShapeType="1"/>
            </p:cNvSpPr>
            <p:nvPr/>
          </p:nvSpPr>
          <p:spPr bwMode="auto">
            <a:xfrm flipV="1">
              <a:off x="2962276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6" name="Line 326"/>
            <p:cNvSpPr>
              <a:spLocks noChangeShapeType="1"/>
            </p:cNvSpPr>
            <p:nvPr/>
          </p:nvSpPr>
          <p:spPr bwMode="auto">
            <a:xfrm flipV="1">
              <a:off x="2976563" y="5851525"/>
              <a:ext cx="1588" cy="2524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7" name="Line 327"/>
            <p:cNvSpPr>
              <a:spLocks noChangeShapeType="1"/>
            </p:cNvSpPr>
            <p:nvPr/>
          </p:nvSpPr>
          <p:spPr bwMode="auto">
            <a:xfrm flipV="1">
              <a:off x="2984501" y="5902325"/>
              <a:ext cx="1588" cy="2016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8" name="Line 328"/>
            <p:cNvSpPr>
              <a:spLocks noChangeShapeType="1"/>
            </p:cNvSpPr>
            <p:nvPr/>
          </p:nvSpPr>
          <p:spPr bwMode="auto">
            <a:xfrm flipV="1">
              <a:off x="2992438" y="2633663"/>
              <a:ext cx="1588" cy="3470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69" name="Line 329"/>
            <p:cNvSpPr>
              <a:spLocks noChangeShapeType="1"/>
            </p:cNvSpPr>
            <p:nvPr/>
          </p:nvSpPr>
          <p:spPr bwMode="auto">
            <a:xfrm flipV="1">
              <a:off x="2998788" y="5995988"/>
              <a:ext cx="1588" cy="107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0" name="Line 330"/>
            <p:cNvSpPr>
              <a:spLocks noChangeShapeType="1"/>
            </p:cNvSpPr>
            <p:nvPr/>
          </p:nvSpPr>
          <p:spPr bwMode="auto">
            <a:xfrm flipV="1">
              <a:off x="3006726" y="6032500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1" name="Line 331"/>
            <p:cNvSpPr>
              <a:spLocks noChangeShapeType="1"/>
            </p:cNvSpPr>
            <p:nvPr/>
          </p:nvSpPr>
          <p:spPr bwMode="auto">
            <a:xfrm flipV="1">
              <a:off x="3013076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2" name="Line 332"/>
            <p:cNvSpPr>
              <a:spLocks noChangeShapeType="1"/>
            </p:cNvSpPr>
            <p:nvPr/>
          </p:nvSpPr>
          <p:spPr bwMode="auto">
            <a:xfrm flipV="1">
              <a:off x="3092451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3" name="Line 333"/>
            <p:cNvSpPr>
              <a:spLocks noChangeShapeType="1"/>
            </p:cNvSpPr>
            <p:nvPr/>
          </p:nvSpPr>
          <p:spPr bwMode="auto">
            <a:xfrm flipV="1">
              <a:off x="3108326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4" name="Line 334"/>
            <p:cNvSpPr>
              <a:spLocks noChangeShapeType="1"/>
            </p:cNvSpPr>
            <p:nvPr/>
          </p:nvSpPr>
          <p:spPr bwMode="auto">
            <a:xfrm flipV="1">
              <a:off x="3267076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5" name="Line 335"/>
            <p:cNvSpPr>
              <a:spLocks noChangeShapeType="1"/>
            </p:cNvSpPr>
            <p:nvPr/>
          </p:nvSpPr>
          <p:spPr bwMode="auto">
            <a:xfrm flipV="1">
              <a:off x="3368676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6" name="Line 336"/>
            <p:cNvSpPr>
              <a:spLocks noChangeShapeType="1"/>
            </p:cNvSpPr>
            <p:nvPr/>
          </p:nvSpPr>
          <p:spPr bwMode="auto">
            <a:xfrm flipV="1">
              <a:off x="3476626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7" name="Line 337"/>
            <p:cNvSpPr>
              <a:spLocks noChangeShapeType="1"/>
            </p:cNvSpPr>
            <p:nvPr/>
          </p:nvSpPr>
          <p:spPr bwMode="auto">
            <a:xfrm flipV="1">
              <a:off x="3708401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8" name="Line 338"/>
            <p:cNvSpPr>
              <a:spLocks noChangeShapeType="1"/>
            </p:cNvSpPr>
            <p:nvPr/>
          </p:nvSpPr>
          <p:spPr bwMode="auto">
            <a:xfrm flipV="1">
              <a:off x="3868738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79" name="Line 339"/>
            <p:cNvSpPr>
              <a:spLocks noChangeShapeType="1"/>
            </p:cNvSpPr>
            <p:nvPr/>
          </p:nvSpPr>
          <p:spPr bwMode="auto">
            <a:xfrm flipV="1">
              <a:off x="3883026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0" name="Line 340"/>
            <p:cNvSpPr>
              <a:spLocks noChangeShapeType="1"/>
            </p:cNvSpPr>
            <p:nvPr/>
          </p:nvSpPr>
          <p:spPr bwMode="auto">
            <a:xfrm flipV="1">
              <a:off x="4092576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1" name="Line 341"/>
            <p:cNvSpPr>
              <a:spLocks noChangeShapeType="1"/>
            </p:cNvSpPr>
            <p:nvPr/>
          </p:nvSpPr>
          <p:spPr bwMode="auto">
            <a:xfrm flipV="1">
              <a:off x="4216401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2" name="Line 342"/>
            <p:cNvSpPr>
              <a:spLocks noChangeShapeType="1"/>
            </p:cNvSpPr>
            <p:nvPr/>
          </p:nvSpPr>
          <p:spPr bwMode="auto">
            <a:xfrm flipV="1">
              <a:off x="4535488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3" name="Line 343"/>
            <p:cNvSpPr>
              <a:spLocks noChangeShapeType="1"/>
            </p:cNvSpPr>
            <p:nvPr/>
          </p:nvSpPr>
          <p:spPr bwMode="auto">
            <a:xfrm flipV="1">
              <a:off x="4665663" y="6061075"/>
              <a:ext cx="1588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4" name="Line 344"/>
            <p:cNvSpPr>
              <a:spLocks noChangeShapeType="1"/>
            </p:cNvSpPr>
            <p:nvPr/>
          </p:nvSpPr>
          <p:spPr bwMode="auto">
            <a:xfrm flipV="1">
              <a:off x="4694238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5" name="Line 345"/>
            <p:cNvSpPr>
              <a:spLocks noChangeShapeType="1"/>
            </p:cNvSpPr>
            <p:nvPr/>
          </p:nvSpPr>
          <p:spPr bwMode="auto">
            <a:xfrm flipV="1">
              <a:off x="4818063" y="5800725"/>
              <a:ext cx="1588" cy="30321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6" name="Line 346"/>
            <p:cNvSpPr>
              <a:spLocks noChangeShapeType="1"/>
            </p:cNvSpPr>
            <p:nvPr/>
          </p:nvSpPr>
          <p:spPr bwMode="auto">
            <a:xfrm flipV="1">
              <a:off x="4832351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7" name="Line 347"/>
            <p:cNvSpPr>
              <a:spLocks noChangeShapeType="1"/>
            </p:cNvSpPr>
            <p:nvPr/>
          </p:nvSpPr>
          <p:spPr bwMode="auto">
            <a:xfrm flipV="1">
              <a:off x="5143501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8" name="Line 348"/>
            <p:cNvSpPr>
              <a:spLocks noChangeShapeType="1"/>
            </p:cNvSpPr>
            <p:nvPr/>
          </p:nvSpPr>
          <p:spPr bwMode="auto">
            <a:xfrm flipV="1">
              <a:off x="5368926" y="6061075"/>
              <a:ext cx="1588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89" name="Line 349"/>
            <p:cNvSpPr>
              <a:spLocks noChangeShapeType="1"/>
            </p:cNvSpPr>
            <p:nvPr/>
          </p:nvSpPr>
          <p:spPr bwMode="auto">
            <a:xfrm flipV="1">
              <a:off x="5383213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0" name="Line 350"/>
            <p:cNvSpPr>
              <a:spLocks noChangeShapeType="1"/>
            </p:cNvSpPr>
            <p:nvPr/>
          </p:nvSpPr>
          <p:spPr bwMode="auto">
            <a:xfrm flipV="1">
              <a:off x="5788026" y="6061075"/>
              <a:ext cx="1588" cy="4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1" name="Line 351"/>
            <p:cNvSpPr>
              <a:spLocks noChangeShapeType="1"/>
            </p:cNvSpPr>
            <p:nvPr/>
          </p:nvSpPr>
          <p:spPr bwMode="auto">
            <a:xfrm flipV="1">
              <a:off x="5824538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2" name="Line 352"/>
            <p:cNvSpPr>
              <a:spLocks noChangeShapeType="1"/>
            </p:cNvSpPr>
            <p:nvPr/>
          </p:nvSpPr>
          <p:spPr bwMode="auto">
            <a:xfrm flipV="1">
              <a:off x="6013451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3" name="Line 353"/>
            <p:cNvSpPr>
              <a:spLocks noChangeShapeType="1"/>
            </p:cNvSpPr>
            <p:nvPr/>
          </p:nvSpPr>
          <p:spPr bwMode="auto">
            <a:xfrm flipV="1">
              <a:off x="6216651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4" name="Line 354"/>
            <p:cNvSpPr>
              <a:spLocks noChangeShapeType="1"/>
            </p:cNvSpPr>
            <p:nvPr/>
          </p:nvSpPr>
          <p:spPr bwMode="auto">
            <a:xfrm flipV="1">
              <a:off x="6375401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5" name="Line 355"/>
            <p:cNvSpPr>
              <a:spLocks noChangeShapeType="1"/>
            </p:cNvSpPr>
            <p:nvPr/>
          </p:nvSpPr>
          <p:spPr bwMode="auto">
            <a:xfrm flipV="1">
              <a:off x="6411913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6" name="Line 356"/>
            <p:cNvSpPr>
              <a:spLocks noChangeShapeType="1"/>
            </p:cNvSpPr>
            <p:nvPr/>
          </p:nvSpPr>
          <p:spPr bwMode="auto">
            <a:xfrm flipV="1">
              <a:off x="6499226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7" name="Line 357"/>
            <p:cNvSpPr>
              <a:spLocks noChangeShapeType="1"/>
            </p:cNvSpPr>
            <p:nvPr/>
          </p:nvSpPr>
          <p:spPr bwMode="auto">
            <a:xfrm flipV="1">
              <a:off x="6600826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8" name="Line 358"/>
            <p:cNvSpPr>
              <a:spLocks noChangeShapeType="1"/>
            </p:cNvSpPr>
            <p:nvPr/>
          </p:nvSpPr>
          <p:spPr bwMode="auto">
            <a:xfrm flipV="1">
              <a:off x="6621463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699" name="Line 359"/>
            <p:cNvSpPr>
              <a:spLocks noChangeShapeType="1"/>
            </p:cNvSpPr>
            <p:nvPr/>
          </p:nvSpPr>
          <p:spPr bwMode="auto">
            <a:xfrm flipV="1">
              <a:off x="6635751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0" name="Line 360"/>
            <p:cNvSpPr>
              <a:spLocks noChangeShapeType="1"/>
            </p:cNvSpPr>
            <p:nvPr/>
          </p:nvSpPr>
          <p:spPr bwMode="auto">
            <a:xfrm flipV="1">
              <a:off x="6861176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1" name="Line 361"/>
            <p:cNvSpPr>
              <a:spLocks noChangeShapeType="1"/>
            </p:cNvSpPr>
            <p:nvPr/>
          </p:nvSpPr>
          <p:spPr bwMode="auto">
            <a:xfrm flipV="1">
              <a:off x="6869113" y="6075363"/>
              <a:ext cx="1588" cy="285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2" name="Line 362"/>
            <p:cNvSpPr>
              <a:spLocks noChangeShapeType="1"/>
            </p:cNvSpPr>
            <p:nvPr/>
          </p:nvSpPr>
          <p:spPr bwMode="auto">
            <a:xfrm flipV="1">
              <a:off x="6889751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3" name="Line 363"/>
            <p:cNvSpPr>
              <a:spLocks noChangeShapeType="1"/>
            </p:cNvSpPr>
            <p:nvPr/>
          </p:nvSpPr>
          <p:spPr bwMode="auto">
            <a:xfrm flipV="1">
              <a:off x="6948488" y="981075"/>
              <a:ext cx="1588" cy="512286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4" name="Line 364"/>
            <p:cNvSpPr>
              <a:spLocks noChangeShapeType="1"/>
            </p:cNvSpPr>
            <p:nvPr/>
          </p:nvSpPr>
          <p:spPr bwMode="auto">
            <a:xfrm flipV="1">
              <a:off x="6954838" y="6038850"/>
              <a:ext cx="1588" cy="650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5" name="Line 365"/>
            <p:cNvSpPr>
              <a:spLocks noChangeShapeType="1"/>
            </p:cNvSpPr>
            <p:nvPr/>
          </p:nvSpPr>
          <p:spPr bwMode="auto">
            <a:xfrm flipV="1">
              <a:off x="6969126" y="5937250"/>
              <a:ext cx="1588" cy="166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6" name="Line 366"/>
            <p:cNvSpPr>
              <a:spLocks noChangeShapeType="1"/>
            </p:cNvSpPr>
            <p:nvPr/>
          </p:nvSpPr>
          <p:spPr bwMode="auto">
            <a:xfrm flipV="1">
              <a:off x="6977063" y="6053138"/>
              <a:ext cx="1588" cy="5080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7" name="Line 367"/>
            <p:cNvSpPr>
              <a:spLocks noChangeShapeType="1"/>
            </p:cNvSpPr>
            <p:nvPr/>
          </p:nvSpPr>
          <p:spPr bwMode="auto">
            <a:xfrm flipV="1">
              <a:off x="7035801" y="6038850"/>
              <a:ext cx="1588" cy="650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8" name="Line 368"/>
            <p:cNvSpPr>
              <a:spLocks noChangeShapeType="1"/>
            </p:cNvSpPr>
            <p:nvPr/>
          </p:nvSpPr>
          <p:spPr bwMode="auto">
            <a:xfrm flipV="1">
              <a:off x="7064376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09" name="Line 369"/>
            <p:cNvSpPr>
              <a:spLocks noChangeShapeType="1"/>
            </p:cNvSpPr>
            <p:nvPr/>
          </p:nvSpPr>
          <p:spPr bwMode="auto">
            <a:xfrm flipV="1">
              <a:off x="7078663" y="6069013"/>
              <a:ext cx="1588" cy="349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0" name="Line 370"/>
            <p:cNvSpPr>
              <a:spLocks noChangeShapeType="1"/>
            </p:cNvSpPr>
            <p:nvPr/>
          </p:nvSpPr>
          <p:spPr bwMode="auto">
            <a:xfrm flipV="1">
              <a:off x="7129463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1" name="Line 371"/>
            <p:cNvSpPr>
              <a:spLocks noChangeShapeType="1"/>
            </p:cNvSpPr>
            <p:nvPr/>
          </p:nvSpPr>
          <p:spPr bwMode="auto">
            <a:xfrm flipV="1">
              <a:off x="7135813" y="6089650"/>
              <a:ext cx="1588" cy="142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2" name="Line 372"/>
            <p:cNvSpPr>
              <a:spLocks noChangeShapeType="1"/>
            </p:cNvSpPr>
            <p:nvPr/>
          </p:nvSpPr>
          <p:spPr bwMode="auto">
            <a:xfrm flipV="1">
              <a:off x="7143751" y="6097588"/>
              <a:ext cx="1588" cy="63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3" name="Line 373"/>
            <p:cNvSpPr>
              <a:spLocks noChangeShapeType="1"/>
            </p:cNvSpPr>
            <p:nvPr/>
          </p:nvSpPr>
          <p:spPr bwMode="auto">
            <a:xfrm flipV="1">
              <a:off x="7180263" y="6032500"/>
              <a:ext cx="1588" cy="714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4" name="Line 374"/>
            <p:cNvSpPr>
              <a:spLocks noChangeShapeType="1"/>
            </p:cNvSpPr>
            <p:nvPr/>
          </p:nvSpPr>
          <p:spPr bwMode="auto">
            <a:xfrm flipV="1">
              <a:off x="7288213" y="6083300"/>
              <a:ext cx="1588" cy="2063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5" name="Line 375"/>
            <p:cNvSpPr>
              <a:spLocks noChangeShapeType="1"/>
            </p:cNvSpPr>
            <p:nvPr/>
          </p:nvSpPr>
          <p:spPr bwMode="auto">
            <a:xfrm flipV="1">
              <a:off x="7434263" y="5416550"/>
              <a:ext cx="1588" cy="6873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6" name="Line 376"/>
            <p:cNvSpPr>
              <a:spLocks noChangeShapeType="1"/>
            </p:cNvSpPr>
            <p:nvPr/>
          </p:nvSpPr>
          <p:spPr bwMode="auto">
            <a:xfrm flipV="1">
              <a:off x="7440613" y="5995988"/>
              <a:ext cx="1588" cy="1079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pt-BR"/>
            </a:p>
          </p:txBody>
        </p:sp>
        <p:sp>
          <p:nvSpPr>
            <p:cNvPr id="15717" name="Rectangle 377"/>
            <p:cNvSpPr>
              <a:spLocks noChangeArrowheads="1"/>
            </p:cNvSpPr>
            <p:nvPr/>
          </p:nvSpPr>
          <p:spPr bwMode="auto">
            <a:xfrm>
              <a:off x="6814961" y="818459"/>
              <a:ext cx="260187" cy="156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  <a:cs typeface="Arial" pitchFamily="34" charset="0"/>
                </a:rPr>
                <a:t>770.7</a:t>
              </a:r>
              <a:endParaRPr lang="pt-BR" sz="1000">
                <a:cs typeface="Arial" pitchFamily="34" charset="0"/>
              </a:endParaRPr>
            </a:p>
          </p:txBody>
        </p:sp>
        <p:sp>
          <p:nvSpPr>
            <p:cNvPr id="15718" name="Rectangle 378"/>
            <p:cNvSpPr>
              <a:spLocks noChangeArrowheads="1"/>
            </p:cNvSpPr>
            <p:nvPr/>
          </p:nvSpPr>
          <p:spPr bwMode="auto">
            <a:xfrm>
              <a:off x="2858911" y="2503488"/>
              <a:ext cx="260187" cy="156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  <a:cs typeface="Arial" pitchFamily="34" charset="0"/>
                </a:rPr>
                <a:t>281.3</a:t>
              </a:r>
              <a:endParaRPr lang="pt-BR" sz="1000">
                <a:cs typeface="Arial" pitchFamily="34" charset="0"/>
              </a:endParaRPr>
            </a:p>
          </p:txBody>
        </p:sp>
        <p:sp>
          <p:nvSpPr>
            <p:cNvPr id="15719" name="Rectangle 379"/>
            <p:cNvSpPr>
              <a:spLocks noChangeArrowheads="1"/>
            </p:cNvSpPr>
            <p:nvPr/>
          </p:nvSpPr>
          <p:spPr bwMode="auto">
            <a:xfrm>
              <a:off x="7300736" y="5243121"/>
              <a:ext cx="260187" cy="156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  <a:cs typeface="Arial" pitchFamily="34" charset="0"/>
                </a:rPr>
                <a:t>830.7</a:t>
              </a:r>
              <a:endParaRPr lang="pt-BR" sz="1000">
                <a:cs typeface="Arial" pitchFamily="34" charset="0"/>
              </a:endParaRPr>
            </a:p>
          </p:txBody>
        </p:sp>
        <p:sp>
          <p:nvSpPr>
            <p:cNvPr id="15720" name="Rectangle 380"/>
            <p:cNvSpPr>
              <a:spLocks noChangeArrowheads="1"/>
            </p:cNvSpPr>
            <p:nvPr/>
          </p:nvSpPr>
          <p:spPr bwMode="auto">
            <a:xfrm>
              <a:off x="4684536" y="5636522"/>
              <a:ext cx="260187" cy="156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  <a:cs typeface="Arial" pitchFamily="34" charset="0"/>
                </a:rPr>
                <a:t>506.5</a:t>
              </a:r>
              <a:endParaRPr lang="pt-BR" sz="1000">
                <a:cs typeface="Arial" pitchFamily="34" charset="0"/>
              </a:endParaRPr>
            </a:p>
          </p:txBody>
        </p:sp>
        <p:sp>
          <p:nvSpPr>
            <p:cNvPr id="15721" name="Rectangle 383"/>
            <p:cNvSpPr>
              <a:spLocks noChangeArrowheads="1"/>
            </p:cNvSpPr>
            <p:nvPr/>
          </p:nvSpPr>
          <p:spPr bwMode="auto">
            <a:xfrm>
              <a:off x="1944511" y="5873359"/>
              <a:ext cx="260187" cy="156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pt-BR" sz="1000">
                  <a:solidFill>
                    <a:srgbClr val="000000"/>
                  </a:solidFill>
                  <a:cs typeface="Arial" pitchFamily="34" charset="0"/>
                </a:rPr>
                <a:t>153.1</a:t>
              </a:r>
              <a:endParaRPr lang="pt-BR" sz="1000">
                <a:cs typeface="Arial" pitchFamily="34" charset="0"/>
              </a:endParaRPr>
            </a:p>
          </p:txBody>
        </p:sp>
        <p:sp>
          <p:nvSpPr>
            <p:cNvPr id="15722" name="Text Box 6"/>
            <p:cNvSpPr txBox="1">
              <a:spLocks noChangeArrowheads="1"/>
            </p:cNvSpPr>
            <p:nvPr/>
          </p:nvSpPr>
          <p:spPr bwMode="auto">
            <a:xfrm>
              <a:off x="1619672" y="5617994"/>
              <a:ext cx="1220788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/>
                <a:t>[GroP – H</a:t>
              </a:r>
              <a:r>
                <a:rPr lang="en-US" sz="1000" b="1" baseline="-25000"/>
                <a:t>2</a:t>
              </a:r>
              <a:r>
                <a:rPr lang="en-US" sz="1000" b="1"/>
                <a:t>O – H]</a:t>
              </a:r>
              <a:r>
                <a:rPr lang="en-US" sz="1000" b="1" baseline="30000"/>
                <a:t>-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3950</TotalTime>
  <Words>124</Words>
  <Application>Microsoft Office PowerPoint</Application>
  <PresentationFormat>Papel A4 (210 x 297 mm)</PresentationFormat>
  <Paragraphs>44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Milene</dc:creator>
  <cp:lastModifiedBy>Larissa</cp:lastModifiedBy>
  <cp:revision>137</cp:revision>
  <dcterms:created xsi:type="dcterms:W3CDTF">2011-03-03T00:43:41Z</dcterms:created>
  <dcterms:modified xsi:type="dcterms:W3CDTF">2013-04-15T16:38:53Z</dcterms:modified>
</cp:coreProperties>
</file>