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32" y="-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2117FC-7F22-45D2-8F3B-58D79C413E11}" type="datetimeFigureOut">
              <a:rPr lang="pt-BR"/>
              <a:pPr/>
              <a:t>15/4/2013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931D8A-1DC4-4722-B7DF-BD4A830CB8FF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3F01E-34C3-4EC2-89F5-DA8479AC9612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4CCCD-F657-4268-98AC-04284677317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0D98B0-D18F-4036-83A3-BB06CC01B349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4117-7C6A-410D-9E7A-389C3758C63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386387" y="366714"/>
            <a:ext cx="1671639" cy="780097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71475" y="366714"/>
            <a:ext cx="4849814" cy="780097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CE42D9-D87A-4162-A78A-766075DEDA18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FDCFA-F3DF-4AEB-BC0C-0A7A2057915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0750DA-AC3C-4C60-A885-FE9F26F199AB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78426-1FBB-4AC5-B926-EDE7E55A2A5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961087-D552-406A-9D57-17CC3D2C111F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9455-5C0E-4DCD-BE66-B3E4793031A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71476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797301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C7F963-3315-457A-B17E-2807CE06E9EC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0F3AA-032E-4C5C-8AC8-A1FA385343F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E20A05-D30C-4EE7-B6C4-8ADE3EF2A188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D45A5-45C7-4F7A-A151-9858ED1B6BD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EFA726-8BE2-4CA4-B4D8-36B336CAF247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D6916-93B4-4052-B3DA-B94ED0C8E4B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A8E4EF-6520-4D4E-A31F-FFB091F81E35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9B1B9-41DA-4875-8E5A-F3E9BB4203D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F0E4DF-8135-44FF-85F7-EFCB2A74E209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892E7-0D5D-4C3A-BDD1-072EEA564E4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3C193-B93F-44A0-8712-B907FD383D6A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2C8CA-4B2B-48D9-8C68-02B98127545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  <a:endParaRPr lang="en-US" smtClean="0"/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185F41A-AC0F-408D-BD19-4A5CCA040127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53CF28B-6564-4F43-9A79-06F92CFD7BB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7"/>
          <p:cNvSpPr txBox="1">
            <a:spLocks noChangeArrowheads="1"/>
          </p:cNvSpPr>
          <p:nvPr/>
        </p:nvSpPr>
        <p:spPr bwMode="auto">
          <a:xfrm>
            <a:off x="355600" y="5805488"/>
            <a:ext cx="93313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200" b="1">
                <a:latin typeface="Times New Roman" pitchFamily="18" charset="0"/>
                <a:cs typeface="Times New Roman" pitchFamily="18" charset="0"/>
              </a:rPr>
              <a:t>Figure S10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- Tandem-MS spectrum of the glycolipid Hex-C18:0-OH/d18:1-Cer identified at </a:t>
            </a:r>
            <a:r>
              <a:rPr lang="en-US" sz="1200" i="1">
                <a:latin typeface="Times New Roman" pitchFamily="18" charset="0"/>
                <a:cs typeface="Times New Roman" pitchFamily="18" charset="0"/>
              </a:rPr>
              <a:t>m/z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864.9. Fragmentation was performed in the positive-ion mode by TIM using PQD and spectra were analyzed manually. </a:t>
            </a:r>
            <a:r>
              <a:rPr lang="en-US" sz="1200" i="1">
                <a:latin typeface="Times New Roman" pitchFamily="18" charset="0"/>
                <a:cs typeface="Times New Roman" pitchFamily="18" charset="0"/>
              </a:rPr>
              <a:t>m/z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, mass to charge ratio. Assigned peaks are indicated.</a:t>
            </a:r>
            <a:endParaRPr lang="pt-BR" sz="12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578" name="Group 3"/>
          <p:cNvGrpSpPr>
            <a:grpSpLocks/>
          </p:cNvGrpSpPr>
          <p:nvPr/>
        </p:nvGrpSpPr>
        <p:grpSpPr bwMode="auto">
          <a:xfrm>
            <a:off x="200025" y="1298575"/>
            <a:ext cx="9464675" cy="4075113"/>
            <a:chOff x="200472" y="1297782"/>
            <a:chExt cx="9464675" cy="4075906"/>
          </a:xfrm>
        </p:grpSpPr>
        <p:sp>
          <p:nvSpPr>
            <p:cNvPr id="24579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0472" y="1347788"/>
              <a:ext cx="8740775" cy="402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4580" name="Rectangle 12"/>
            <p:cNvSpPr>
              <a:spLocks noChangeArrowheads="1"/>
            </p:cNvSpPr>
            <p:nvPr/>
          </p:nvSpPr>
          <p:spPr bwMode="auto">
            <a:xfrm>
              <a:off x="660847" y="1297782"/>
              <a:ext cx="286488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Hex-C18:0-OH/d18:1-Cer</a:t>
              </a:r>
            </a:p>
            <a:p>
              <a:r>
                <a:rPr lang="en-US" b="1"/>
                <a:t>[M + Na]</a:t>
              </a:r>
              <a:r>
                <a:rPr lang="en-US" b="1" baseline="30000"/>
                <a:t>+</a:t>
              </a:r>
            </a:p>
          </p:txBody>
        </p:sp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7952235" y="1373188"/>
              <a:ext cx="738187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[M + Na]</a:t>
              </a:r>
              <a:r>
                <a:rPr lang="en-US" sz="1000" b="1" baseline="30000"/>
                <a:t>+</a:t>
              </a:r>
            </a:p>
          </p:txBody>
        </p:sp>
        <p:sp>
          <p:nvSpPr>
            <p:cNvPr id="24582" name="Text Box 8"/>
            <p:cNvSpPr txBox="1">
              <a:spLocks noChangeArrowheads="1"/>
            </p:cNvSpPr>
            <p:nvPr/>
          </p:nvSpPr>
          <p:spPr bwMode="auto">
            <a:xfrm>
              <a:off x="5269360" y="1604963"/>
              <a:ext cx="1268412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[M – HexMe</a:t>
              </a:r>
              <a:r>
                <a:rPr lang="en-US" sz="1000" b="1" baseline="-25000"/>
                <a:t>4</a:t>
              </a:r>
              <a:r>
                <a:rPr lang="en-US" sz="1000" b="1"/>
                <a:t> + H]</a:t>
              </a:r>
              <a:r>
                <a:rPr lang="en-US" sz="1000" b="1" baseline="30000"/>
                <a:t>+</a:t>
              </a:r>
            </a:p>
          </p:txBody>
        </p:sp>
        <p:sp>
          <p:nvSpPr>
            <p:cNvPr id="24583" name="Text Box 9"/>
            <p:cNvSpPr txBox="1">
              <a:spLocks noChangeArrowheads="1"/>
            </p:cNvSpPr>
            <p:nvPr/>
          </p:nvSpPr>
          <p:spPr bwMode="auto">
            <a:xfrm>
              <a:off x="4151760" y="4119563"/>
              <a:ext cx="1824037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[M – HexMe</a:t>
              </a:r>
              <a:r>
                <a:rPr lang="en-US" sz="1000" b="1" baseline="-25000"/>
                <a:t>4 </a:t>
              </a:r>
              <a:r>
                <a:rPr lang="en-US" sz="1000" b="1"/>
                <a:t>– H</a:t>
              </a:r>
              <a:r>
                <a:rPr lang="en-US" sz="1000" b="1" baseline="-25000"/>
                <a:t>3</a:t>
              </a:r>
              <a:r>
                <a:rPr lang="en-US" sz="1000" b="1"/>
                <a:t>COH + H]</a:t>
              </a:r>
              <a:r>
                <a:rPr lang="en-US" sz="1000" b="1" baseline="30000"/>
                <a:t>+</a:t>
              </a:r>
            </a:p>
          </p:txBody>
        </p:sp>
        <p:sp>
          <p:nvSpPr>
            <p:cNvPr id="24584" name="Text Box 11"/>
            <p:cNvSpPr txBox="1">
              <a:spLocks noChangeArrowheads="1"/>
            </p:cNvSpPr>
            <p:nvPr/>
          </p:nvSpPr>
          <p:spPr bwMode="auto">
            <a:xfrm>
              <a:off x="1802260" y="3635375"/>
              <a:ext cx="1090612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[HexMe</a:t>
              </a:r>
              <a:r>
                <a:rPr lang="en-US" sz="1000" b="1" baseline="-25000"/>
                <a:t>4</a:t>
              </a:r>
              <a:r>
                <a:rPr lang="en-US" sz="1000" b="1"/>
                <a:t> + Na]</a:t>
              </a:r>
              <a:r>
                <a:rPr lang="en-US" sz="1000" b="1" baseline="30000"/>
                <a:t>+</a:t>
              </a:r>
            </a:p>
          </p:txBody>
        </p:sp>
        <p:sp>
          <p:nvSpPr>
            <p:cNvPr id="24585" name="Text Box 12"/>
            <p:cNvSpPr txBox="1">
              <a:spLocks noChangeArrowheads="1"/>
            </p:cNvSpPr>
            <p:nvPr/>
          </p:nvSpPr>
          <p:spPr bwMode="auto">
            <a:xfrm>
              <a:off x="910085" y="4043363"/>
              <a:ext cx="1657350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[HexMe</a:t>
              </a:r>
              <a:r>
                <a:rPr lang="en-US" sz="1000" b="1" baseline="-25000"/>
                <a:t>4</a:t>
              </a:r>
              <a:r>
                <a:rPr lang="en-US" sz="1000" b="1"/>
                <a:t> – H</a:t>
              </a:r>
              <a:r>
                <a:rPr lang="en-US" sz="1000" b="1" baseline="-25000"/>
                <a:t>3</a:t>
              </a:r>
              <a:r>
                <a:rPr lang="en-US" sz="1000" b="1"/>
                <a:t>COH + Na]</a:t>
              </a:r>
              <a:r>
                <a:rPr lang="en-US" sz="1000" b="1" baseline="30000"/>
                <a:t>+</a:t>
              </a:r>
            </a:p>
          </p:txBody>
        </p:sp>
        <p:sp>
          <p:nvSpPr>
            <p:cNvPr id="24586" name="Text Box 17"/>
            <p:cNvSpPr txBox="1">
              <a:spLocks noChangeArrowheads="1"/>
            </p:cNvSpPr>
            <p:nvPr/>
          </p:nvSpPr>
          <p:spPr bwMode="auto">
            <a:xfrm>
              <a:off x="2059435" y="2828925"/>
              <a:ext cx="1638300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[d18:1Me – H</a:t>
              </a:r>
              <a:r>
                <a:rPr lang="en-US" sz="1000" b="1" baseline="-25000"/>
                <a:t>3</a:t>
              </a:r>
              <a:r>
                <a:rPr lang="en-US" sz="1000" b="1"/>
                <a:t>COH + H]</a:t>
              </a:r>
              <a:r>
                <a:rPr lang="en-US" sz="1000" b="1" baseline="30000"/>
                <a:t>+</a:t>
              </a:r>
            </a:p>
          </p:txBody>
        </p:sp>
        <p:sp>
          <p:nvSpPr>
            <p:cNvPr id="24587" name="Text Box 6"/>
            <p:cNvSpPr txBox="1">
              <a:spLocks noChangeArrowheads="1"/>
            </p:cNvSpPr>
            <p:nvPr/>
          </p:nvSpPr>
          <p:spPr bwMode="auto">
            <a:xfrm>
              <a:off x="7016403" y="3997197"/>
              <a:ext cx="1304925" cy="246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[M – H</a:t>
              </a:r>
              <a:r>
                <a:rPr lang="en-US" sz="1000" b="1" baseline="-25000"/>
                <a:t>3</a:t>
              </a:r>
              <a:r>
                <a:rPr lang="en-US" sz="1000" b="1"/>
                <a:t>COH + Na]</a:t>
              </a:r>
              <a:r>
                <a:rPr lang="en-US" sz="1000" b="1" baseline="30000"/>
                <a:t>+</a:t>
              </a:r>
            </a:p>
          </p:txBody>
        </p:sp>
        <p:grpSp>
          <p:nvGrpSpPr>
            <p:cNvPr id="24588" name="Group 205"/>
            <p:cNvGrpSpPr>
              <a:grpSpLocks/>
            </p:cNvGrpSpPr>
            <p:nvPr/>
          </p:nvGrpSpPr>
          <p:grpSpPr bwMode="auto">
            <a:xfrm>
              <a:off x="678310" y="1344613"/>
              <a:ext cx="8872537" cy="3660775"/>
              <a:chOff x="455" y="847"/>
              <a:chExt cx="5589" cy="2306"/>
            </a:xfrm>
          </p:grpSpPr>
          <p:sp>
            <p:nvSpPr>
              <p:cNvPr id="24790" name="Rectangle 11"/>
              <p:cNvSpPr>
                <a:spLocks noChangeArrowheads="1"/>
              </p:cNvSpPr>
              <p:nvPr/>
            </p:nvSpPr>
            <p:spPr bwMode="auto">
              <a:xfrm>
                <a:off x="672" y="847"/>
                <a:ext cx="58" cy="1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900">
                    <a:solidFill>
                      <a:srgbClr val="000000"/>
                    </a:solidFill>
                  </a:rPr>
                  <a:t> </a:t>
                </a:r>
                <a:endParaRPr lang="pt-BR"/>
              </a:p>
            </p:txBody>
          </p:sp>
          <p:sp>
            <p:nvSpPr>
              <p:cNvPr id="24791" name="Line 22"/>
              <p:cNvSpPr>
                <a:spLocks noChangeShapeType="1"/>
              </p:cNvSpPr>
              <p:nvPr/>
            </p:nvSpPr>
            <p:spPr bwMode="auto">
              <a:xfrm>
                <a:off x="455" y="3107"/>
                <a:ext cx="558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92" name="Line 23"/>
              <p:cNvSpPr>
                <a:spLocks noChangeShapeType="1"/>
              </p:cNvSpPr>
              <p:nvPr/>
            </p:nvSpPr>
            <p:spPr bwMode="auto">
              <a:xfrm>
                <a:off x="512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93" name="Line 24"/>
              <p:cNvSpPr>
                <a:spLocks noChangeShapeType="1"/>
              </p:cNvSpPr>
              <p:nvPr/>
            </p:nvSpPr>
            <p:spPr bwMode="auto">
              <a:xfrm>
                <a:off x="627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94" name="Line 25"/>
              <p:cNvSpPr>
                <a:spLocks noChangeShapeType="1"/>
              </p:cNvSpPr>
              <p:nvPr/>
            </p:nvSpPr>
            <p:spPr bwMode="auto">
              <a:xfrm>
                <a:off x="866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95" name="Line 26"/>
              <p:cNvSpPr>
                <a:spLocks noChangeShapeType="1"/>
              </p:cNvSpPr>
              <p:nvPr/>
            </p:nvSpPr>
            <p:spPr bwMode="auto">
              <a:xfrm>
                <a:off x="982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96" name="Line 27"/>
              <p:cNvSpPr>
                <a:spLocks noChangeShapeType="1"/>
              </p:cNvSpPr>
              <p:nvPr/>
            </p:nvSpPr>
            <p:spPr bwMode="auto">
              <a:xfrm>
                <a:off x="1101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97" name="Line 28"/>
              <p:cNvSpPr>
                <a:spLocks noChangeShapeType="1"/>
              </p:cNvSpPr>
              <p:nvPr/>
            </p:nvSpPr>
            <p:spPr bwMode="auto">
              <a:xfrm>
                <a:off x="1216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98" name="Line 29"/>
              <p:cNvSpPr>
                <a:spLocks noChangeShapeType="1"/>
              </p:cNvSpPr>
              <p:nvPr/>
            </p:nvSpPr>
            <p:spPr bwMode="auto">
              <a:xfrm>
                <a:off x="1455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99" name="Line 30"/>
              <p:cNvSpPr>
                <a:spLocks noChangeShapeType="1"/>
              </p:cNvSpPr>
              <p:nvPr/>
            </p:nvSpPr>
            <p:spPr bwMode="auto">
              <a:xfrm>
                <a:off x="1570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00" name="Line 31"/>
              <p:cNvSpPr>
                <a:spLocks noChangeShapeType="1"/>
              </p:cNvSpPr>
              <p:nvPr/>
            </p:nvSpPr>
            <p:spPr bwMode="auto">
              <a:xfrm>
                <a:off x="1690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01" name="Line 32"/>
              <p:cNvSpPr>
                <a:spLocks noChangeShapeType="1"/>
              </p:cNvSpPr>
              <p:nvPr/>
            </p:nvSpPr>
            <p:spPr bwMode="auto">
              <a:xfrm>
                <a:off x="1805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02" name="Line 33"/>
              <p:cNvSpPr>
                <a:spLocks noChangeShapeType="1"/>
              </p:cNvSpPr>
              <p:nvPr/>
            </p:nvSpPr>
            <p:spPr bwMode="auto">
              <a:xfrm>
                <a:off x="2039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03" name="Line 34"/>
              <p:cNvSpPr>
                <a:spLocks noChangeShapeType="1"/>
              </p:cNvSpPr>
              <p:nvPr/>
            </p:nvSpPr>
            <p:spPr bwMode="auto">
              <a:xfrm>
                <a:off x="2159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04" name="Line 35"/>
              <p:cNvSpPr>
                <a:spLocks noChangeShapeType="1"/>
              </p:cNvSpPr>
              <p:nvPr/>
            </p:nvSpPr>
            <p:spPr bwMode="auto">
              <a:xfrm>
                <a:off x="2278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05" name="Line 36"/>
              <p:cNvSpPr>
                <a:spLocks noChangeShapeType="1"/>
              </p:cNvSpPr>
              <p:nvPr/>
            </p:nvSpPr>
            <p:spPr bwMode="auto">
              <a:xfrm>
                <a:off x="2393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06" name="Line 37"/>
              <p:cNvSpPr>
                <a:spLocks noChangeShapeType="1"/>
              </p:cNvSpPr>
              <p:nvPr/>
            </p:nvSpPr>
            <p:spPr bwMode="auto">
              <a:xfrm>
                <a:off x="2628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07" name="Line 38"/>
              <p:cNvSpPr>
                <a:spLocks noChangeShapeType="1"/>
              </p:cNvSpPr>
              <p:nvPr/>
            </p:nvSpPr>
            <p:spPr bwMode="auto">
              <a:xfrm>
                <a:off x="2747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08" name="Line 39"/>
              <p:cNvSpPr>
                <a:spLocks noChangeShapeType="1"/>
              </p:cNvSpPr>
              <p:nvPr/>
            </p:nvSpPr>
            <p:spPr bwMode="auto">
              <a:xfrm>
                <a:off x="2867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09" name="Line 40"/>
              <p:cNvSpPr>
                <a:spLocks noChangeShapeType="1"/>
              </p:cNvSpPr>
              <p:nvPr/>
            </p:nvSpPr>
            <p:spPr bwMode="auto">
              <a:xfrm>
                <a:off x="2982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10" name="Line 41"/>
              <p:cNvSpPr>
                <a:spLocks noChangeShapeType="1"/>
              </p:cNvSpPr>
              <p:nvPr/>
            </p:nvSpPr>
            <p:spPr bwMode="auto">
              <a:xfrm>
                <a:off x="3216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11" name="Line 42"/>
              <p:cNvSpPr>
                <a:spLocks noChangeShapeType="1"/>
              </p:cNvSpPr>
              <p:nvPr/>
            </p:nvSpPr>
            <p:spPr bwMode="auto">
              <a:xfrm>
                <a:off x="3336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12" name="Line 43"/>
              <p:cNvSpPr>
                <a:spLocks noChangeShapeType="1"/>
              </p:cNvSpPr>
              <p:nvPr/>
            </p:nvSpPr>
            <p:spPr bwMode="auto">
              <a:xfrm>
                <a:off x="3455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13" name="Line 44"/>
              <p:cNvSpPr>
                <a:spLocks noChangeShapeType="1"/>
              </p:cNvSpPr>
              <p:nvPr/>
            </p:nvSpPr>
            <p:spPr bwMode="auto">
              <a:xfrm>
                <a:off x="3570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14" name="Line 45"/>
              <p:cNvSpPr>
                <a:spLocks noChangeShapeType="1"/>
              </p:cNvSpPr>
              <p:nvPr/>
            </p:nvSpPr>
            <p:spPr bwMode="auto">
              <a:xfrm>
                <a:off x="3805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15" name="Line 46"/>
              <p:cNvSpPr>
                <a:spLocks noChangeShapeType="1"/>
              </p:cNvSpPr>
              <p:nvPr/>
            </p:nvSpPr>
            <p:spPr bwMode="auto">
              <a:xfrm>
                <a:off x="3924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16" name="Line 47"/>
              <p:cNvSpPr>
                <a:spLocks noChangeShapeType="1"/>
              </p:cNvSpPr>
              <p:nvPr/>
            </p:nvSpPr>
            <p:spPr bwMode="auto">
              <a:xfrm>
                <a:off x="4039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17" name="Line 48"/>
              <p:cNvSpPr>
                <a:spLocks noChangeShapeType="1"/>
              </p:cNvSpPr>
              <p:nvPr/>
            </p:nvSpPr>
            <p:spPr bwMode="auto">
              <a:xfrm>
                <a:off x="4159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18" name="Line 49"/>
              <p:cNvSpPr>
                <a:spLocks noChangeShapeType="1"/>
              </p:cNvSpPr>
              <p:nvPr/>
            </p:nvSpPr>
            <p:spPr bwMode="auto">
              <a:xfrm>
                <a:off x="4393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19" name="Line 50"/>
              <p:cNvSpPr>
                <a:spLocks noChangeShapeType="1"/>
              </p:cNvSpPr>
              <p:nvPr/>
            </p:nvSpPr>
            <p:spPr bwMode="auto">
              <a:xfrm>
                <a:off x="4513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20" name="Line 51"/>
              <p:cNvSpPr>
                <a:spLocks noChangeShapeType="1"/>
              </p:cNvSpPr>
              <p:nvPr/>
            </p:nvSpPr>
            <p:spPr bwMode="auto">
              <a:xfrm>
                <a:off x="4628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21" name="Line 52"/>
              <p:cNvSpPr>
                <a:spLocks noChangeShapeType="1"/>
              </p:cNvSpPr>
              <p:nvPr/>
            </p:nvSpPr>
            <p:spPr bwMode="auto">
              <a:xfrm>
                <a:off x="4747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22" name="Line 53"/>
              <p:cNvSpPr>
                <a:spLocks noChangeShapeType="1"/>
              </p:cNvSpPr>
              <p:nvPr/>
            </p:nvSpPr>
            <p:spPr bwMode="auto">
              <a:xfrm>
                <a:off x="4982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23" name="Line 54"/>
              <p:cNvSpPr>
                <a:spLocks noChangeShapeType="1"/>
              </p:cNvSpPr>
              <p:nvPr/>
            </p:nvSpPr>
            <p:spPr bwMode="auto">
              <a:xfrm>
                <a:off x="5101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24" name="Line 55"/>
              <p:cNvSpPr>
                <a:spLocks noChangeShapeType="1"/>
              </p:cNvSpPr>
              <p:nvPr/>
            </p:nvSpPr>
            <p:spPr bwMode="auto">
              <a:xfrm>
                <a:off x="5216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25" name="Line 56"/>
              <p:cNvSpPr>
                <a:spLocks noChangeShapeType="1"/>
              </p:cNvSpPr>
              <p:nvPr/>
            </p:nvSpPr>
            <p:spPr bwMode="auto">
              <a:xfrm>
                <a:off x="5336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26" name="Line 57"/>
              <p:cNvSpPr>
                <a:spLocks noChangeShapeType="1"/>
              </p:cNvSpPr>
              <p:nvPr/>
            </p:nvSpPr>
            <p:spPr bwMode="auto">
              <a:xfrm>
                <a:off x="5570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27" name="Line 58"/>
              <p:cNvSpPr>
                <a:spLocks noChangeShapeType="1"/>
              </p:cNvSpPr>
              <p:nvPr/>
            </p:nvSpPr>
            <p:spPr bwMode="auto">
              <a:xfrm>
                <a:off x="5690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28" name="Line 59"/>
              <p:cNvSpPr>
                <a:spLocks noChangeShapeType="1"/>
              </p:cNvSpPr>
              <p:nvPr/>
            </p:nvSpPr>
            <p:spPr bwMode="auto">
              <a:xfrm>
                <a:off x="5805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29" name="Line 60"/>
              <p:cNvSpPr>
                <a:spLocks noChangeShapeType="1"/>
              </p:cNvSpPr>
              <p:nvPr/>
            </p:nvSpPr>
            <p:spPr bwMode="auto">
              <a:xfrm>
                <a:off x="5924" y="3107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30" name="Line 61"/>
              <p:cNvSpPr>
                <a:spLocks noChangeShapeType="1"/>
              </p:cNvSpPr>
              <p:nvPr/>
            </p:nvSpPr>
            <p:spPr bwMode="auto">
              <a:xfrm>
                <a:off x="45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31" name="Line 62"/>
              <p:cNvSpPr>
                <a:spLocks noChangeShapeType="1"/>
              </p:cNvSpPr>
              <p:nvPr/>
            </p:nvSpPr>
            <p:spPr bwMode="auto">
              <a:xfrm>
                <a:off x="481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32" name="Line 63"/>
              <p:cNvSpPr>
                <a:spLocks noChangeShapeType="1"/>
              </p:cNvSpPr>
              <p:nvPr/>
            </p:nvSpPr>
            <p:spPr bwMode="auto">
              <a:xfrm>
                <a:off x="53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33" name="Line 64"/>
              <p:cNvSpPr>
                <a:spLocks noChangeShapeType="1"/>
              </p:cNvSpPr>
              <p:nvPr/>
            </p:nvSpPr>
            <p:spPr bwMode="auto">
              <a:xfrm>
                <a:off x="57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34" name="Line 65"/>
              <p:cNvSpPr>
                <a:spLocks noChangeShapeType="1"/>
              </p:cNvSpPr>
              <p:nvPr/>
            </p:nvSpPr>
            <p:spPr bwMode="auto">
              <a:xfrm>
                <a:off x="601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35" name="Line 66"/>
              <p:cNvSpPr>
                <a:spLocks noChangeShapeType="1"/>
              </p:cNvSpPr>
              <p:nvPr/>
            </p:nvSpPr>
            <p:spPr bwMode="auto">
              <a:xfrm>
                <a:off x="65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36" name="Line 67"/>
              <p:cNvSpPr>
                <a:spLocks noChangeShapeType="1"/>
              </p:cNvSpPr>
              <p:nvPr/>
            </p:nvSpPr>
            <p:spPr bwMode="auto">
              <a:xfrm>
                <a:off x="68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37" name="Line 68"/>
              <p:cNvSpPr>
                <a:spLocks noChangeShapeType="1"/>
              </p:cNvSpPr>
              <p:nvPr/>
            </p:nvSpPr>
            <p:spPr bwMode="auto">
              <a:xfrm>
                <a:off x="71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38" name="Line 69"/>
              <p:cNvSpPr>
                <a:spLocks noChangeShapeType="1"/>
              </p:cNvSpPr>
              <p:nvPr/>
            </p:nvSpPr>
            <p:spPr bwMode="auto">
              <a:xfrm>
                <a:off x="77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39" name="Line 70"/>
              <p:cNvSpPr>
                <a:spLocks noChangeShapeType="1"/>
              </p:cNvSpPr>
              <p:nvPr/>
            </p:nvSpPr>
            <p:spPr bwMode="auto">
              <a:xfrm>
                <a:off x="80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40" name="Line 71"/>
              <p:cNvSpPr>
                <a:spLocks noChangeShapeType="1"/>
              </p:cNvSpPr>
              <p:nvPr/>
            </p:nvSpPr>
            <p:spPr bwMode="auto">
              <a:xfrm>
                <a:off x="83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41" name="Line 72"/>
              <p:cNvSpPr>
                <a:spLocks noChangeShapeType="1"/>
              </p:cNvSpPr>
              <p:nvPr/>
            </p:nvSpPr>
            <p:spPr bwMode="auto">
              <a:xfrm>
                <a:off x="89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42" name="Line 73"/>
              <p:cNvSpPr>
                <a:spLocks noChangeShapeType="1"/>
              </p:cNvSpPr>
              <p:nvPr/>
            </p:nvSpPr>
            <p:spPr bwMode="auto">
              <a:xfrm>
                <a:off x="924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43" name="Line 74"/>
              <p:cNvSpPr>
                <a:spLocks noChangeShapeType="1"/>
              </p:cNvSpPr>
              <p:nvPr/>
            </p:nvSpPr>
            <p:spPr bwMode="auto">
              <a:xfrm>
                <a:off x="95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44" name="Line 75"/>
              <p:cNvSpPr>
                <a:spLocks noChangeShapeType="1"/>
              </p:cNvSpPr>
              <p:nvPr/>
            </p:nvSpPr>
            <p:spPr bwMode="auto">
              <a:xfrm>
                <a:off x="1012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45" name="Line 76"/>
              <p:cNvSpPr>
                <a:spLocks noChangeShapeType="1"/>
              </p:cNvSpPr>
              <p:nvPr/>
            </p:nvSpPr>
            <p:spPr bwMode="auto">
              <a:xfrm>
                <a:off x="103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46" name="Line 77"/>
              <p:cNvSpPr>
                <a:spLocks noChangeShapeType="1"/>
              </p:cNvSpPr>
              <p:nvPr/>
            </p:nvSpPr>
            <p:spPr bwMode="auto">
              <a:xfrm>
                <a:off x="107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47" name="Line 78"/>
              <p:cNvSpPr>
                <a:spLocks noChangeShapeType="1"/>
              </p:cNvSpPr>
              <p:nvPr/>
            </p:nvSpPr>
            <p:spPr bwMode="auto">
              <a:xfrm>
                <a:off x="112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48" name="Line 79"/>
              <p:cNvSpPr>
                <a:spLocks noChangeShapeType="1"/>
              </p:cNvSpPr>
              <p:nvPr/>
            </p:nvSpPr>
            <p:spPr bwMode="auto">
              <a:xfrm>
                <a:off x="115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49" name="Line 80"/>
              <p:cNvSpPr>
                <a:spLocks noChangeShapeType="1"/>
              </p:cNvSpPr>
              <p:nvPr/>
            </p:nvSpPr>
            <p:spPr bwMode="auto">
              <a:xfrm>
                <a:off x="118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50" name="Line 81"/>
              <p:cNvSpPr>
                <a:spLocks noChangeShapeType="1"/>
              </p:cNvSpPr>
              <p:nvPr/>
            </p:nvSpPr>
            <p:spPr bwMode="auto">
              <a:xfrm>
                <a:off x="124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51" name="Line 82"/>
              <p:cNvSpPr>
                <a:spLocks noChangeShapeType="1"/>
              </p:cNvSpPr>
              <p:nvPr/>
            </p:nvSpPr>
            <p:spPr bwMode="auto">
              <a:xfrm>
                <a:off x="127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52" name="Line 83"/>
              <p:cNvSpPr>
                <a:spLocks noChangeShapeType="1"/>
              </p:cNvSpPr>
              <p:nvPr/>
            </p:nvSpPr>
            <p:spPr bwMode="auto">
              <a:xfrm>
                <a:off x="130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53" name="Line 84"/>
              <p:cNvSpPr>
                <a:spLocks noChangeShapeType="1"/>
              </p:cNvSpPr>
              <p:nvPr/>
            </p:nvSpPr>
            <p:spPr bwMode="auto">
              <a:xfrm>
                <a:off x="136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54" name="Line 85"/>
              <p:cNvSpPr>
                <a:spLocks noChangeShapeType="1"/>
              </p:cNvSpPr>
              <p:nvPr/>
            </p:nvSpPr>
            <p:spPr bwMode="auto">
              <a:xfrm>
                <a:off x="139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55" name="Line 86"/>
              <p:cNvSpPr>
                <a:spLocks noChangeShapeType="1"/>
              </p:cNvSpPr>
              <p:nvPr/>
            </p:nvSpPr>
            <p:spPr bwMode="auto">
              <a:xfrm>
                <a:off x="1424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56" name="Line 87"/>
              <p:cNvSpPr>
                <a:spLocks noChangeShapeType="1"/>
              </p:cNvSpPr>
              <p:nvPr/>
            </p:nvSpPr>
            <p:spPr bwMode="auto">
              <a:xfrm>
                <a:off x="1482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57" name="Line 88"/>
              <p:cNvSpPr>
                <a:spLocks noChangeShapeType="1"/>
              </p:cNvSpPr>
              <p:nvPr/>
            </p:nvSpPr>
            <p:spPr bwMode="auto">
              <a:xfrm>
                <a:off x="151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58" name="Line 89"/>
              <p:cNvSpPr>
                <a:spLocks noChangeShapeType="1"/>
              </p:cNvSpPr>
              <p:nvPr/>
            </p:nvSpPr>
            <p:spPr bwMode="auto">
              <a:xfrm>
                <a:off x="153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59" name="Line 90"/>
              <p:cNvSpPr>
                <a:spLocks noChangeShapeType="1"/>
              </p:cNvSpPr>
              <p:nvPr/>
            </p:nvSpPr>
            <p:spPr bwMode="auto">
              <a:xfrm>
                <a:off x="1601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60" name="Line 91"/>
              <p:cNvSpPr>
                <a:spLocks noChangeShapeType="1"/>
              </p:cNvSpPr>
              <p:nvPr/>
            </p:nvSpPr>
            <p:spPr bwMode="auto">
              <a:xfrm>
                <a:off x="162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61" name="Line 92"/>
              <p:cNvSpPr>
                <a:spLocks noChangeShapeType="1"/>
              </p:cNvSpPr>
              <p:nvPr/>
            </p:nvSpPr>
            <p:spPr bwMode="auto">
              <a:xfrm>
                <a:off x="165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62" name="Line 93"/>
              <p:cNvSpPr>
                <a:spLocks noChangeShapeType="1"/>
              </p:cNvSpPr>
              <p:nvPr/>
            </p:nvSpPr>
            <p:spPr bwMode="auto">
              <a:xfrm>
                <a:off x="171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63" name="Line 94"/>
              <p:cNvSpPr>
                <a:spLocks noChangeShapeType="1"/>
              </p:cNvSpPr>
              <p:nvPr/>
            </p:nvSpPr>
            <p:spPr bwMode="auto">
              <a:xfrm>
                <a:off x="174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64" name="Line 95"/>
              <p:cNvSpPr>
                <a:spLocks noChangeShapeType="1"/>
              </p:cNvSpPr>
              <p:nvPr/>
            </p:nvSpPr>
            <p:spPr bwMode="auto">
              <a:xfrm>
                <a:off x="177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65" name="Line 96"/>
              <p:cNvSpPr>
                <a:spLocks noChangeShapeType="1"/>
              </p:cNvSpPr>
              <p:nvPr/>
            </p:nvSpPr>
            <p:spPr bwMode="auto">
              <a:xfrm>
                <a:off x="183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66" name="Line 97"/>
              <p:cNvSpPr>
                <a:spLocks noChangeShapeType="1"/>
              </p:cNvSpPr>
              <p:nvPr/>
            </p:nvSpPr>
            <p:spPr bwMode="auto">
              <a:xfrm>
                <a:off x="186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67" name="Line 98"/>
              <p:cNvSpPr>
                <a:spLocks noChangeShapeType="1"/>
              </p:cNvSpPr>
              <p:nvPr/>
            </p:nvSpPr>
            <p:spPr bwMode="auto">
              <a:xfrm>
                <a:off x="189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68" name="Line 99"/>
              <p:cNvSpPr>
                <a:spLocks noChangeShapeType="1"/>
              </p:cNvSpPr>
              <p:nvPr/>
            </p:nvSpPr>
            <p:spPr bwMode="auto">
              <a:xfrm>
                <a:off x="195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69" name="Line 100"/>
              <p:cNvSpPr>
                <a:spLocks noChangeShapeType="1"/>
              </p:cNvSpPr>
              <p:nvPr/>
            </p:nvSpPr>
            <p:spPr bwMode="auto">
              <a:xfrm>
                <a:off x="1982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70" name="Line 101"/>
              <p:cNvSpPr>
                <a:spLocks noChangeShapeType="1"/>
              </p:cNvSpPr>
              <p:nvPr/>
            </p:nvSpPr>
            <p:spPr bwMode="auto">
              <a:xfrm>
                <a:off x="201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71" name="Line 102"/>
              <p:cNvSpPr>
                <a:spLocks noChangeShapeType="1"/>
              </p:cNvSpPr>
              <p:nvPr/>
            </p:nvSpPr>
            <p:spPr bwMode="auto">
              <a:xfrm>
                <a:off x="207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72" name="Line 103"/>
              <p:cNvSpPr>
                <a:spLocks noChangeShapeType="1"/>
              </p:cNvSpPr>
              <p:nvPr/>
            </p:nvSpPr>
            <p:spPr bwMode="auto">
              <a:xfrm>
                <a:off x="2101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73" name="Line 104"/>
              <p:cNvSpPr>
                <a:spLocks noChangeShapeType="1"/>
              </p:cNvSpPr>
              <p:nvPr/>
            </p:nvSpPr>
            <p:spPr bwMode="auto">
              <a:xfrm>
                <a:off x="212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74" name="Line 105"/>
              <p:cNvSpPr>
                <a:spLocks noChangeShapeType="1"/>
              </p:cNvSpPr>
              <p:nvPr/>
            </p:nvSpPr>
            <p:spPr bwMode="auto">
              <a:xfrm>
                <a:off x="219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75" name="Line 106"/>
              <p:cNvSpPr>
                <a:spLocks noChangeShapeType="1"/>
              </p:cNvSpPr>
              <p:nvPr/>
            </p:nvSpPr>
            <p:spPr bwMode="auto">
              <a:xfrm>
                <a:off x="221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76" name="Line 107"/>
              <p:cNvSpPr>
                <a:spLocks noChangeShapeType="1"/>
              </p:cNvSpPr>
              <p:nvPr/>
            </p:nvSpPr>
            <p:spPr bwMode="auto">
              <a:xfrm>
                <a:off x="224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77" name="Line 108"/>
              <p:cNvSpPr>
                <a:spLocks noChangeShapeType="1"/>
              </p:cNvSpPr>
              <p:nvPr/>
            </p:nvSpPr>
            <p:spPr bwMode="auto">
              <a:xfrm>
                <a:off x="230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78" name="Line 109"/>
              <p:cNvSpPr>
                <a:spLocks noChangeShapeType="1"/>
              </p:cNvSpPr>
              <p:nvPr/>
            </p:nvSpPr>
            <p:spPr bwMode="auto">
              <a:xfrm>
                <a:off x="233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79" name="Line 110"/>
              <p:cNvSpPr>
                <a:spLocks noChangeShapeType="1"/>
              </p:cNvSpPr>
              <p:nvPr/>
            </p:nvSpPr>
            <p:spPr bwMode="auto">
              <a:xfrm>
                <a:off x="236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80" name="Line 111"/>
              <p:cNvSpPr>
                <a:spLocks noChangeShapeType="1"/>
              </p:cNvSpPr>
              <p:nvPr/>
            </p:nvSpPr>
            <p:spPr bwMode="auto">
              <a:xfrm>
                <a:off x="2424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81" name="Line 112"/>
              <p:cNvSpPr>
                <a:spLocks noChangeShapeType="1"/>
              </p:cNvSpPr>
              <p:nvPr/>
            </p:nvSpPr>
            <p:spPr bwMode="auto">
              <a:xfrm>
                <a:off x="245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82" name="Line 113"/>
              <p:cNvSpPr>
                <a:spLocks noChangeShapeType="1"/>
              </p:cNvSpPr>
              <p:nvPr/>
            </p:nvSpPr>
            <p:spPr bwMode="auto">
              <a:xfrm>
                <a:off x="2482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83" name="Line 114"/>
              <p:cNvSpPr>
                <a:spLocks noChangeShapeType="1"/>
              </p:cNvSpPr>
              <p:nvPr/>
            </p:nvSpPr>
            <p:spPr bwMode="auto">
              <a:xfrm>
                <a:off x="253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84" name="Line 115"/>
              <p:cNvSpPr>
                <a:spLocks noChangeShapeType="1"/>
              </p:cNvSpPr>
              <p:nvPr/>
            </p:nvSpPr>
            <p:spPr bwMode="auto">
              <a:xfrm>
                <a:off x="257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85" name="Line 116"/>
              <p:cNvSpPr>
                <a:spLocks noChangeShapeType="1"/>
              </p:cNvSpPr>
              <p:nvPr/>
            </p:nvSpPr>
            <p:spPr bwMode="auto">
              <a:xfrm>
                <a:off x="2601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86" name="Line 117"/>
              <p:cNvSpPr>
                <a:spLocks noChangeShapeType="1"/>
              </p:cNvSpPr>
              <p:nvPr/>
            </p:nvSpPr>
            <p:spPr bwMode="auto">
              <a:xfrm>
                <a:off x="265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87" name="Line 118"/>
              <p:cNvSpPr>
                <a:spLocks noChangeShapeType="1"/>
              </p:cNvSpPr>
              <p:nvPr/>
            </p:nvSpPr>
            <p:spPr bwMode="auto">
              <a:xfrm>
                <a:off x="269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88" name="Line 119"/>
              <p:cNvSpPr>
                <a:spLocks noChangeShapeType="1"/>
              </p:cNvSpPr>
              <p:nvPr/>
            </p:nvSpPr>
            <p:spPr bwMode="auto">
              <a:xfrm>
                <a:off x="271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89" name="Line 120"/>
              <p:cNvSpPr>
                <a:spLocks noChangeShapeType="1"/>
              </p:cNvSpPr>
              <p:nvPr/>
            </p:nvSpPr>
            <p:spPr bwMode="auto">
              <a:xfrm>
                <a:off x="277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90" name="Line 121"/>
              <p:cNvSpPr>
                <a:spLocks noChangeShapeType="1"/>
              </p:cNvSpPr>
              <p:nvPr/>
            </p:nvSpPr>
            <p:spPr bwMode="auto">
              <a:xfrm>
                <a:off x="280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91" name="Line 122"/>
              <p:cNvSpPr>
                <a:spLocks noChangeShapeType="1"/>
              </p:cNvSpPr>
              <p:nvPr/>
            </p:nvSpPr>
            <p:spPr bwMode="auto">
              <a:xfrm>
                <a:off x="283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92" name="Line 123"/>
              <p:cNvSpPr>
                <a:spLocks noChangeShapeType="1"/>
              </p:cNvSpPr>
              <p:nvPr/>
            </p:nvSpPr>
            <p:spPr bwMode="auto">
              <a:xfrm>
                <a:off x="289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93" name="Line 124"/>
              <p:cNvSpPr>
                <a:spLocks noChangeShapeType="1"/>
              </p:cNvSpPr>
              <p:nvPr/>
            </p:nvSpPr>
            <p:spPr bwMode="auto">
              <a:xfrm>
                <a:off x="2924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94" name="Line 125"/>
              <p:cNvSpPr>
                <a:spLocks noChangeShapeType="1"/>
              </p:cNvSpPr>
              <p:nvPr/>
            </p:nvSpPr>
            <p:spPr bwMode="auto">
              <a:xfrm>
                <a:off x="295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95" name="Line 126"/>
              <p:cNvSpPr>
                <a:spLocks noChangeShapeType="1"/>
              </p:cNvSpPr>
              <p:nvPr/>
            </p:nvSpPr>
            <p:spPr bwMode="auto">
              <a:xfrm>
                <a:off x="301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96" name="Line 127"/>
              <p:cNvSpPr>
                <a:spLocks noChangeShapeType="1"/>
              </p:cNvSpPr>
              <p:nvPr/>
            </p:nvSpPr>
            <p:spPr bwMode="auto">
              <a:xfrm>
                <a:off x="303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97" name="Line 128"/>
              <p:cNvSpPr>
                <a:spLocks noChangeShapeType="1"/>
              </p:cNvSpPr>
              <p:nvPr/>
            </p:nvSpPr>
            <p:spPr bwMode="auto">
              <a:xfrm>
                <a:off x="307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98" name="Line 129"/>
              <p:cNvSpPr>
                <a:spLocks noChangeShapeType="1"/>
              </p:cNvSpPr>
              <p:nvPr/>
            </p:nvSpPr>
            <p:spPr bwMode="auto">
              <a:xfrm>
                <a:off x="312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899" name="Line 130"/>
              <p:cNvSpPr>
                <a:spLocks noChangeShapeType="1"/>
              </p:cNvSpPr>
              <p:nvPr/>
            </p:nvSpPr>
            <p:spPr bwMode="auto">
              <a:xfrm>
                <a:off x="315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00" name="Line 131"/>
              <p:cNvSpPr>
                <a:spLocks noChangeShapeType="1"/>
              </p:cNvSpPr>
              <p:nvPr/>
            </p:nvSpPr>
            <p:spPr bwMode="auto">
              <a:xfrm>
                <a:off x="319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01" name="Line 132"/>
              <p:cNvSpPr>
                <a:spLocks noChangeShapeType="1"/>
              </p:cNvSpPr>
              <p:nvPr/>
            </p:nvSpPr>
            <p:spPr bwMode="auto">
              <a:xfrm>
                <a:off x="324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02" name="Line 133"/>
              <p:cNvSpPr>
                <a:spLocks noChangeShapeType="1"/>
              </p:cNvSpPr>
              <p:nvPr/>
            </p:nvSpPr>
            <p:spPr bwMode="auto">
              <a:xfrm>
                <a:off x="327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03" name="Line 134"/>
              <p:cNvSpPr>
                <a:spLocks noChangeShapeType="1"/>
              </p:cNvSpPr>
              <p:nvPr/>
            </p:nvSpPr>
            <p:spPr bwMode="auto">
              <a:xfrm>
                <a:off x="330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04" name="Line 135"/>
              <p:cNvSpPr>
                <a:spLocks noChangeShapeType="1"/>
              </p:cNvSpPr>
              <p:nvPr/>
            </p:nvSpPr>
            <p:spPr bwMode="auto">
              <a:xfrm>
                <a:off x="336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05" name="Line 136"/>
              <p:cNvSpPr>
                <a:spLocks noChangeShapeType="1"/>
              </p:cNvSpPr>
              <p:nvPr/>
            </p:nvSpPr>
            <p:spPr bwMode="auto">
              <a:xfrm>
                <a:off x="339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06" name="Line 137"/>
              <p:cNvSpPr>
                <a:spLocks noChangeShapeType="1"/>
              </p:cNvSpPr>
              <p:nvPr/>
            </p:nvSpPr>
            <p:spPr bwMode="auto">
              <a:xfrm>
                <a:off x="3424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07" name="Line 138"/>
              <p:cNvSpPr>
                <a:spLocks noChangeShapeType="1"/>
              </p:cNvSpPr>
              <p:nvPr/>
            </p:nvSpPr>
            <p:spPr bwMode="auto">
              <a:xfrm>
                <a:off x="3482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08" name="Line 139"/>
              <p:cNvSpPr>
                <a:spLocks noChangeShapeType="1"/>
              </p:cNvSpPr>
              <p:nvPr/>
            </p:nvSpPr>
            <p:spPr bwMode="auto">
              <a:xfrm>
                <a:off x="351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09" name="Line 140"/>
              <p:cNvSpPr>
                <a:spLocks noChangeShapeType="1"/>
              </p:cNvSpPr>
              <p:nvPr/>
            </p:nvSpPr>
            <p:spPr bwMode="auto">
              <a:xfrm>
                <a:off x="353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10" name="Line 141"/>
              <p:cNvSpPr>
                <a:spLocks noChangeShapeType="1"/>
              </p:cNvSpPr>
              <p:nvPr/>
            </p:nvSpPr>
            <p:spPr bwMode="auto">
              <a:xfrm>
                <a:off x="3601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11" name="Line 142"/>
              <p:cNvSpPr>
                <a:spLocks noChangeShapeType="1"/>
              </p:cNvSpPr>
              <p:nvPr/>
            </p:nvSpPr>
            <p:spPr bwMode="auto">
              <a:xfrm>
                <a:off x="362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12" name="Line 143"/>
              <p:cNvSpPr>
                <a:spLocks noChangeShapeType="1"/>
              </p:cNvSpPr>
              <p:nvPr/>
            </p:nvSpPr>
            <p:spPr bwMode="auto">
              <a:xfrm>
                <a:off x="365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13" name="Line 144"/>
              <p:cNvSpPr>
                <a:spLocks noChangeShapeType="1"/>
              </p:cNvSpPr>
              <p:nvPr/>
            </p:nvSpPr>
            <p:spPr bwMode="auto">
              <a:xfrm>
                <a:off x="371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14" name="Line 145"/>
              <p:cNvSpPr>
                <a:spLocks noChangeShapeType="1"/>
              </p:cNvSpPr>
              <p:nvPr/>
            </p:nvSpPr>
            <p:spPr bwMode="auto">
              <a:xfrm>
                <a:off x="374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15" name="Line 146"/>
              <p:cNvSpPr>
                <a:spLocks noChangeShapeType="1"/>
              </p:cNvSpPr>
              <p:nvPr/>
            </p:nvSpPr>
            <p:spPr bwMode="auto">
              <a:xfrm>
                <a:off x="377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16" name="Line 147"/>
              <p:cNvSpPr>
                <a:spLocks noChangeShapeType="1"/>
              </p:cNvSpPr>
              <p:nvPr/>
            </p:nvSpPr>
            <p:spPr bwMode="auto">
              <a:xfrm>
                <a:off x="383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17" name="Line 148"/>
              <p:cNvSpPr>
                <a:spLocks noChangeShapeType="1"/>
              </p:cNvSpPr>
              <p:nvPr/>
            </p:nvSpPr>
            <p:spPr bwMode="auto">
              <a:xfrm>
                <a:off x="386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18" name="Line 149"/>
              <p:cNvSpPr>
                <a:spLocks noChangeShapeType="1"/>
              </p:cNvSpPr>
              <p:nvPr/>
            </p:nvSpPr>
            <p:spPr bwMode="auto">
              <a:xfrm>
                <a:off x="389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19" name="Line 150"/>
              <p:cNvSpPr>
                <a:spLocks noChangeShapeType="1"/>
              </p:cNvSpPr>
              <p:nvPr/>
            </p:nvSpPr>
            <p:spPr bwMode="auto">
              <a:xfrm>
                <a:off x="395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20" name="Line 151"/>
              <p:cNvSpPr>
                <a:spLocks noChangeShapeType="1"/>
              </p:cNvSpPr>
              <p:nvPr/>
            </p:nvSpPr>
            <p:spPr bwMode="auto">
              <a:xfrm>
                <a:off x="3982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21" name="Line 152"/>
              <p:cNvSpPr>
                <a:spLocks noChangeShapeType="1"/>
              </p:cNvSpPr>
              <p:nvPr/>
            </p:nvSpPr>
            <p:spPr bwMode="auto">
              <a:xfrm>
                <a:off x="401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22" name="Line 153"/>
              <p:cNvSpPr>
                <a:spLocks noChangeShapeType="1"/>
              </p:cNvSpPr>
              <p:nvPr/>
            </p:nvSpPr>
            <p:spPr bwMode="auto">
              <a:xfrm>
                <a:off x="407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23" name="Line 154"/>
              <p:cNvSpPr>
                <a:spLocks noChangeShapeType="1"/>
              </p:cNvSpPr>
              <p:nvPr/>
            </p:nvSpPr>
            <p:spPr bwMode="auto">
              <a:xfrm>
                <a:off x="4101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24" name="Line 155"/>
              <p:cNvSpPr>
                <a:spLocks noChangeShapeType="1"/>
              </p:cNvSpPr>
              <p:nvPr/>
            </p:nvSpPr>
            <p:spPr bwMode="auto">
              <a:xfrm>
                <a:off x="412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25" name="Line 156"/>
              <p:cNvSpPr>
                <a:spLocks noChangeShapeType="1"/>
              </p:cNvSpPr>
              <p:nvPr/>
            </p:nvSpPr>
            <p:spPr bwMode="auto">
              <a:xfrm>
                <a:off x="419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26" name="Line 157"/>
              <p:cNvSpPr>
                <a:spLocks noChangeShapeType="1"/>
              </p:cNvSpPr>
              <p:nvPr/>
            </p:nvSpPr>
            <p:spPr bwMode="auto">
              <a:xfrm>
                <a:off x="421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27" name="Line 158"/>
              <p:cNvSpPr>
                <a:spLocks noChangeShapeType="1"/>
              </p:cNvSpPr>
              <p:nvPr/>
            </p:nvSpPr>
            <p:spPr bwMode="auto">
              <a:xfrm>
                <a:off x="424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28" name="Line 159"/>
              <p:cNvSpPr>
                <a:spLocks noChangeShapeType="1"/>
              </p:cNvSpPr>
              <p:nvPr/>
            </p:nvSpPr>
            <p:spPr bwMode="auto">
              <a:xfrm>
                <a:off x="430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29" name="Line 160"/>
              <p:cNvSpPr>
                <a:spLocks noChangeShapeType="1"/>
              </p:cNvSpPr>
              <p:nvPr/>
            </p:nvSpPr>
            <p:spPr bwMode="auto">
              <a:xfrm>
                <a:off x="433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30" name="Line 161"/>
              <p:cNvSpPr>
                <a:spLocks noChangeShapeType="1"/>
              </p:cNvSpPr>
              <p:nvPr/>
            </p:nvSpPr>
            <p:spPr bwMode="auto">
              <a:xfrm>
                <a:off x="436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31" name="Line 162"/>
              <p:cNvSpPr>
                <a:spLocks noChangeShapeType="1"/>
              </p:cNvSpPr>
              <p:nvPr/>
            </p:nvSpPr>
            <p:spPr bwMode="auto">
              <a:xfrm>
                <a:off x="4424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32" name="Line 163"/>
              <p:cNvSpPr>
                <a:spLocks noChangeShapeType="1"/>
              </p:cNvSpPr>
              <p:nvPr/>
            </p:nvSpPr>
            <p:spPr bwMode="auto">
              <a:xfrm>
                <a:off x="445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33" name="Line 164"/>
              <p:cNvSpPr>
                <a:spLocks noChangeShapeType="1"/>
              </p:cNvSpPr>
              <p:nvPr/>
            </p:nvSpPr>
            <p:spPr bwMode="auto">
              <a:xfrm>
                <a:off x="4482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34" name="Line 165"/>
              <p:cNvSpPr>
                <a:spLocks noChangeShapeType="1"/>
              </p:cNvSpPr>
              <p:nvPr/>
            </p:nvSpPr>
            <p:spPr bwMode="auto">
              <a:xfrm>
                <a:off x="453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35" name="Line 166"/>
              <p:cNvSpPr>
                <a:spLocks noChangeShapeType="1"/>
              </p:cNvSpPr>
              <p:nvPr/>
            </p:nvSpPr>
            <p:spPr bwMode="auto">
              <a:xfrm>
                <a:off x="457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36" name="Line 167"/>
              <p:cNvSpPr>
                <a:spLocks noChangeShapeType="1"/>
              </p:cNvSpPr>
              <p:nvPr/>
            </p:nvSpPr>
            <p:spPr bwMode="auto">
              <a:xfrm>
                <a:off x="4601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37" name="Line 168"/>
              <p:cNvSpPr>
                <a:spLocks noChangeShapeType="1"/>
              </p:cNvSpPr>
              <p:nvPr/>
            </p:nvSpPr>
            <p:spPr bwMode="auto">
              <a:xfrm>
                <a:off x="465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38" name="Line 169"/>
              <p:cNvSpPr>
                <a:spLocks noChangeShapeType="1"/>
              </p:cNvSpPr>
              <p:nvPr/>
            </p:nvSpPr>
            <p:spPr bwMode="auto">
              <a:xfrm>
                <a:off x="469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39" name="Line 170"/>
              <p:cNvSpPr>
                <a:spLocks noChangeShapeType="1"/>
              </p:cNvSpPr>
              <p:nvPr/>
            </p:nvSpPr>
            <p:spPr bwMode="auto">
              <a:xfrm>
                <a:off x="471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40" name="Line 171"/>
              <p:cNvSpPr>
                <a:spLocks noChangeShapeType="1"/>
              </p:cNvSpPr>
              <p:nvPr/>
            </p:nvSpPr>
            <p:spPr bwMode="auto">
              <a:xfrm>
                <a:off x="477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41" name="Line 172"/>
              <p:cNvSpPr>
                <a:spLocks noChangeShapeType="1"/>
              </p:cNvSpPr>
              <p:nvPr/>
            </p:nvSpPr>
            <p:spPr bwMode="auto">
              <a:xfrm>
                <a:off x="480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42" name="Line 173"/>
              <p:cNvSpPr>
                <a:spLocks noChangeShapeType="1"/>
              </p:cNvSpPr>
              <p:nvPr/>
            </p:nvSpPr>
            <p:spPr bwMode="auto">
              <a:xfrm>
                <a:off x="483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43" name="Line 174"/>
              <p:cNvSpPr>
                <a:spLocks noChangeShapeType="1"/>
              </p:cNvSpPr>
              <p:nvPr/>
            </p:nvSpPr>
            <p:spPr bwMode="auto">
              <a:xfrm>
                <a:off x="489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44" name="Line 175"/>
              <p:cNvSpPr>
                <a:spLocks noChangeShapeType="1"/>
              </p:cNvSpPr>
              <p:nvPr/>
            </p:nvSpPr>
            <p:spPr bwMode="auto">
              <a:xfrm>
                <a:off x="4924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45" name="Line 176"/>
              <p:cNvSpPr>
                <a:spLocks noChangeShapeType="1"/>
              </p:cNvSpPr>
              <p:nvPr/>
            </p:nvSpPr>
            <p:spPr bwMode="auto">
              <a:xfrm>
                <a:off x="495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46" name="Line 177"/>
              <p:cNvSpPr>
                <a:spLocks noChangeShapeType="1"/>
              </p:cNvSpPr>
              <p:nvPr/>
            </p:nvSpPr>
            <p:spPr bwMode="auto">
              <a:xfrm>
                <a:off x="501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47" name="Line 178"/>
              <p:cNvSpPr>
                <a:spLocks noChangeShapeType="1"/>
              </p:cNvSpPr>
              <p:nvPr/>
            </p:nvSpPr>
            <p:spPr bwMode="auto">
              <a:xfrm>
                <a:off x="503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48" name="Line 179"/>
              <p:cNvSpPr>
                <a:spLocks noChangeShapeType="1"/>
              </p:cNvSpPr>
              <p:nvPr/>
            </p:nvSpPr>
            <p:spPr bwMode="auto">
              <a:xfrm>
                <a:off x="507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49" name="Line 180"/>
              <p:cNvSpPr>
                <a:spLocks noChangeShapeType="1"/>
              </p:cNvSpPr>
              <p:nvPr/>
            </p:nvSpPr>
            <p:spPr bwMode="auto">
              <a:xfrm>
                <a:off x="512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50" name="Line 181"/>
              <p:cNvSpPr>
                <a:spLocks noChangeShapeType="1"/>
              </p:cNvSpPr>
              <p:nvPr/>
            </p:nvSpPr>
            <p:spPr bwMode="auto">
              <a:xfrm>
                <a:off x="515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51" name="Line 182"/>
              <p:cNvSpPr>
                <a:spLocks noChangeShapeType="1"/>
              </p:cNvSpPr>
              <p:nvPr/>
            </p:nvSpPr>
            <p:spPr bwMode="auto">
              <a:xfrm>
                <a:off x="5190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52" name="Line 183"/>
              <p:cNvSpPr>
                <a:spLocks noChangeShapeType="1"/>
              </p:cNvSpPr>
              <p:nvPr/>
            </p:nvSpPr>
            <p:spPr bwMode="auto">
              <a:xfrm>
                <a:off x="524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53" name="Line 184"/>
              <p:cNvSpPr>
                <a:spLocks noChangeShapeType="1"/>
              </p:cNvSpPr>
              <p:nvPr/>
            </p:nvSpPr>
            <p:spPr bwMode="auto">
              <a:xfrm>
                <a:off x="527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54" name="Line 185"/>
              <p:cNvSpPr>
                <a:spLocks noChangeShapeType="1"/>
              </p:cNvSpPr>
              <p:nvPr/>
            </p:nvSpPr>
            <p:spPr bwMode="auto">
              <a:xfrm>
                <a:off x="530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55" name="Line 186"/>
              <p:cNvSpPr>
                <a:spLocks noChangeShapeType="1"/>
              </p:cNvSpPr>
              <p:nvPr/>
            </p:nvSpPr>
            <p:spPr bwMode="auto">
              <a:xfrm>
                <a:off x="536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56" name="Line 187"/>
              <p:cNvSpPr>
                <a:spLocks noChangeShapeType="1"/>
              </p:cNvSpPr>
              <p:nvPr/>
            </p:nvSpPr>
            <p:spPr bwMode="auto">
              <a:xfrm>
                <a:off x="539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57" name="Line 188"/>
              <p:cNvSpPr>
                <a:spLocks noChangeShapeType="1"/>
              </p:cNvSpPr>
              <p:nvPr/>
            </p:nvSpPr>
            <p:spPr bwMode="auto">
              <a:xfrm>
                <a:off x="5424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58" name="Line 189"/>
              <p:cNvSpPr>
                <a:spLocks noChangeShapeType="1"/>
              </p:cNvSpPr>
              <p:nvPr/>
            </p:nvSpPr>
            <p:spPr bwMode="auto">
              <a:xfrm>
                <a:off x="5482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59" name="Line 190"/>
              <p:cNvSpPr>
                <a:spLocks noChangeShapeType="1"/>
              </p:cNvSpPr>
              <p:nvPr/>
            </p:nvSpPr>
            <p:spPr bwMode="auto">
              <a:xfrm>
                <a:off x="551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60" name="Line 191"/>
              <p:cNvSpPr>
                <a:spLocks noChangeShapeType="1"/>
              </p:cNvSpPr>
              <p:nvPr/>
            </p:nvSpPr>
            <p:spPr bwMode="auto">
              <a:xfrm>
                <a:off x="553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61" name="Line 192"/>
              <p:cNvSpPr>
                <a:spLocks noChangeShapeType="1"/>
              </p:cNvSpPr>
              <p:nvPr/>
            </p:nvSpPr>
            <p:spPr bwMode="auto">
              <a:xfrm>
                <a:off x="5601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62" name="Line 193"/>
              <p:cNvSpPr>
                <a:spLocks noChangeShapeType="1"/>
              </p:cNvSpPr>
              <p:nvPr/>
            </p:nvSpPr>
            <p:spPr bwMode="auto">
              <a:xfrm>
                <a:off x="562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63" name="Line 194"/>
              <p:cNvSpPr>
                <a:spLocks noChangeShapeType="1"/>
              </p:cNvSpPr>
              <p:nvPr/>
            </p:nvSpPr>
            <p:spPr bwMode="auto">
              <a:xfrm>
                <a:off x="5659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64" name="Line 195"/>
              <p:cNvSpPr>
                <a:spLocks noChangeShapeType="1"/>
              </p:cNvSpPr>
              <p:nvPr/>
            </p:nvSpPr>
            <p:spPr bwMode="auto">
              <a:xfrm>
                <a:off x="571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65" name="Line 196"/>
              <p:cNvSpPr>
                <a:spLocks noChangeShapeType="1"/>
              </p:cNvSpPr>
              <p:nvPr/>
            </p:nvSpPr>
            <p:spPr bwMode="auto">
              <a:xfrm>
                <a:off x="574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66" name="Line 197"/>
              <p:cNvSpPr>
                <a:spLocks noChangeShapeType="1"/>
              </p:cNvSpPr>
              <p:nvPr/>
            </p:nvSpPr>
            <p:spPr bwMode="auto">
              <a:xfrm>
                <a:off x="5778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67" name="Line 198"/>
              <p:cNvSpPr>
                <a:spLocks noChangeShapeType="1"/>
              </p:cNvSpPr>
              <p:nvPr/>
            </p:nvSpPr>
            <p:spPr bwMode="auto">
              <a:xfrm>
                <a:off x="5836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68" name="Line 199"/>
              <p:cNvSpPr>
                <a:spLocks noChangeShapeType="1"/>
              </p:cNvSpPr>
              <p:nvPr/>
            </p:nvSpPr>
            <p:spPr bwMode="auto">
              <a:xfrm>
                <a:off x="5867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69" name="Line 200"/>
              <p:cNvSpPr>
                <a:spLocks noChangeShapeType="1"/>
              </p:cNvSpPr>
              <p:nvPr/>
            </p:nvSpPr>
            <p:spPr bwMode="auto">
              <a:xfrm>
                <a:off x="589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70" name="Line 201"/>
              <p:cNvSpPr>
                <a:spLocks noChangeShapeType="1"/>
              </p:cNvSpPr>
              <p:nvPr/>
            </p:nvSpPr>
            <p:spPr bwMode="auto">
              <a:xfrm>
                <a:off x="5955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71" name="Line 202"/>
              <p:cNvSpPr>
                <a:spLocks noChangeShapeType="1"/>
              </p:cNvSpPr>
              <p:nvPr/>
            </p:nvSpPr>
            <p:spPr bwMode="auto">
              <a:xfrm>
                <a:off x="5982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72" name="Line 203"/>
              <p:cNvSpPr>
                <a:spLocks noChangeShapeType="1"/>
              </p:cNvSpPr>
              <p:nvPr/>
            </p:nvSpPr>
            <p:spPr bwMode="auto">
              <a:xfrm>
                <a:off x="6013" y="3107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973" name="Line 204"/>
              <p:cNvSpPr>
                <a:spLocks noChangeShapeType="1"/>
              </p:cNvSpPr>
              <p:nvPr/>
            </p:nvSpPr>
            <p:spPr bwMode="auto">
              <a:xfrm>
                <a:off x="747" y="3107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</p:grpSp>
        <p:grpSp>
          <p:nvGrpSpPr>
            <p:cNvPr id="24589" name="Group 406"/>
            <p:cNvGrpSpPr>
              <a:grpSpLocks/>
            </p:cNvGrpSpPr>
            <p:nvPr/>
          </p:nvGrpSpPr>
          <p:grpSpPr bwMode="auto">
            <a:xfrm>
              <a:off x="275085" y="1604963"/>
              <a:ext cx="9390062" cy="3705225"/>
              <a:chOff x="201" y="1011"/>
              <a:chExt cx="5915" cy="2334"/>
            </a:xfrm>
          </p:grpSpPr>
          <p:sp>
            <p:nvSpPr>
              <p:cNvPr id="24592" name="Rectangle 206"/>
              <p:cNvSpPr>
                <a:spLocks noChangeArrowheads="1"/>
              </p:cNvSpPr>
              <p:nvPr/>
            </p:nvSpPr>
            <p:spPr bwMode="auto">
              <a:xfrm>
                <a:off x="663" y="3153"/>
                <a:ext cx="13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100</a:t>
                </a:r>
                <a:endParaRPr lang="pt-BR" sz="1000"/>
              </a:p>
            </p:txBody>
          </p:sp>
          <p:sp>
            <p:nvSpPr>
              <p:cNvPr id="24593" name="Line 207"/>
              <p:cNvSpPr>
                <a:spLocks noChangeShapeType="1"/>
              </p:cNvSpPr>
              <p:nvPr/>
            </p:nvSpPr>
            <p:spPr bwMode="auto">
              <a:xfrm>
                <a:off x="1336" y="3107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94" name="Rectangle 208"/>
              <p:cNvSpPr>
                <a:spLocks noChangeArrowheads="1"/>
              </p:cNvSpPr>
              <p:nvPr/>
            </p:nvSpPr>
            <p:spPr bwMode="auto">
              <a:xfrm>
                <a:off x="1252" y="3153"/>
                <a:ext cx="13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200</a:t>
                </a:r>
                <a:endParaRPr lang="pt-BR" sz="1000"/>
              </a:p>
            </p:txBody>
          </p:sp>
          <p:sp>
            <p:nvSpPr>
              <p:cNvPr id="24595" name="Line 209"/>
              <p:cNvSpPr>
                <a:spLocks noChangeShapeType="1"/>
              </p:cNvSpPr>
              <p:nvPr/>
            </p:nvSpPr>
            <p:spPr bwMode="auto">
              <a:xfrm>
                <a:off x="1924" y="3107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96" name="Rectangle 210"/>
              <p:cNvSpPr>
                <a:spLocks noChangeArrowheads="1"/>
              </p:cNvSpPr>
              <p:nvPr/>
            </p:nvSpPr>
            <p:spPr bwMode="auto">
              <a:xfrm>
                <a:off x="1840" y="3153"/>
                <a:ext cx="13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300</a:t>
                </a:r>
                <a:endParaRPr lang="pt-BR" sz="1000"/>
              </a:p>
            </p:txBody>
          </p:sp>
          <p:sp>
            <p:nvSpPr>
              <p:cNvPr id="24597" name="Line 211"/>
              <p:cNvSpPr>
                <a:spLocks noChangeShapeType="1"/>
              </p:cNvSpPr>
              <p:nvPr/>
            </p:nvSpPr>
            <p:spPr bwMode="auto">
              <a:xfrm>
                <a:off x="2513" y="3107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598" name="Rectangle 212"/>
              <p:cNvSpPr>
                <a:spLocks noChangeArrowheads="1"/>
              </p:cNvSpPr>
              <p:nvPr/>
            </p:nvSpPr>
            <p:spPr bwMode="auto">
              <a:xfrm>
                <a:off x="2429" y="3153"/>
                <a:ext cx="13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400</a:t>
                </a:r>
                <a:endParaRPr lang="pt-BR" sz="1000"/>
              </a:p>
            </p:txBody>
          </p:sp>
          <p:sp>
            <p:nvSpPr>
              <p:cNvPr id="24599" name="Line 213"/>
              <p:cNvSpPr>
                <a:spLocks noChangeShapeType="1"/>
              </p:cNvSpPr>
              <p:nvPr/>
            </p:nvSpPr>
            <p:spPr bwMode="auto">
              <a:xfrm>
                <a:off x="3101" y="3107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00" name="Rectangle 214"/>
              <p:cNvSpPr>
                <a:spLocks noChangeArrowheads="1"/>
              </p:cNvSpPr>
              <p:nvPr/>
            </p:nvSpPr>
            <p:spPr bwMode="auto">
              <a:xfrm>
                <a:off x="3017" y="3153"/>
                <a:ext cx="13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500</a:t>
                </a:r>
                <a:endParaRPr lang="pt-BR" sz="1000"/>
              </a:p>
            </p:txBody>
          </p:sp>
          <p:sp>
            <p:nvSpPr>
              <p:cNvPr id="24601" name="Line 215"/>
              <p:cNvSpPr>
                <a:spLocks noChangeShapeType="1"/>
              </p:cNvSpPr>
              <p:nvPr/>
            </p:nvSpPr>
            <p:spPr bwMode="auto">
              <a:xfrm>
                <a:off x="3690" y="3107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02" name="Rectangle 216"/>
              <p:cNvSpPr>
                <a:spLocks noChangeArrowheads="1"/>
              </p:cNvSpPr>
              <p:nvPr/>
            </p:nvSpPr>
            <p:spPr bwMode="auto">
              <a:xfrm>
                <a:off x="3606" y="3153"/>
                <a:ext cx="13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600</a:t>
                </a:r>
                <a:endParaRPr lang="pt-BR" sz="1000"/>
              </a:p>
            </p:txBody>
          </p:sp>
          <p:sp>
            <p:nvSpPr>
              <p:cNvPr id="24603" name="Line 217"/>
              <p:cNvSpPr>
                <a:spLocks noChangeShapeType="1"/>
              </p:cNvSpPr>
              <p:nvPr/>
            </p:nvSpPr>
            <p:spPr bwMode="auto">
              <a:xfrm>
                <a:off x="4278" y="3107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04" name="Rectangle 218"/>
              <p:cNvSpPr>
                <a:spLocks noChangeArrowheads="1"/>
              </p:cNvSpPr>
              <p:nvPr/>
            </p:nvSpPr>
            <p:spPr bwMode="auto">
              <a:xfrm>
                <a:off x="4194" y="3153"/>
                <a:ext cx="13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700</a:t>
                </a:r>
                <a:endParaRPr lang="pt-BR" sz="1000"/>
              </a:p>
            </p:txBody>
          </p:sp>
          <p:sp>
            <p:nvSpPr>
              <p:cNvPr id="24605" name="Line 219"/>
              <p:cNvSpPr>
                <a:spLocks noChangeShapeType="1"/>
              </p:cNvSpPr>
              <p:nvPr/>
            </p:nvSpPr>
            <p:spPr bwMode="auto">
              <a:xfrm>
                <a:off x="4867" y="3107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06" name="Rectangle 220"/>
              <p:cNvSpPr>
                <a:spLocks noChangeArrowheads="1"/>
              </p:cNvSpPr>
              <p:nvPr/>
            </p:nvSpPr>
            <p:spPr bwMode="auto">
              <a:xfrm>
                <a:off x="4783" y="3153"/>
                <a:ext cx="13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800</a:t>
                </a:r>
                <a:endParaRPr lang="pt-BR" sz="1000"/>
              </a:p>
            </p:txBody>
          </p:sp>
          <p:sp>
            <p:nvSpPr>
              <p:cNvPr id="24607" name="Line 221"/>
              <p:cNvSpPr>
                <a:spLocks noChangeShapeType="1"/>
              </p:cNvSpPr>
              <p:nvPr/>
            </p:nvSpPr>
            <p:spPr bwMode="auto">
              <a:xfrm>
                <a:off x="5455" y="3107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08" name="Rectangle 222"/>
              <p:cNvSpPr>
                <a:spLocks noChangeArrowheads="1"/>
              </p:cNvSpPr>
              <p:nvPr/>
            </p:nvSpPr>
            <p:spPr bwMode="auto">
              <a:xfrm>
                <a:off x="5371" y="3153"/>
                <a:ext cx="13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900</a:t>
                </a:r>
                <a:endParaRPr lang="pt-BR" sz="1000"/>
              </a:p>
            </p:txBody>
          </p:sp>
          <p:sp>
            <p:nvSpPr>
              <p:cNvPr id="24609" name="Line 223"/>
              <p:cNvSpPr>
                <a:spLocks noChangeShapeType="1"/>
              </p:cNvSpPr>
              <p:nvPr/>
            </p:nvSpPr>
            <p:spPr bwMode="auto">
              <a:xfrm>
                <a:off x="6044" y="3107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10" name="Rectangle 224"/>
              <p:cNvSpPr>
                <a:spLocks noChangeArrowheads="1"/>
              </p:cNvSpPr>
              <p:nvPr/>
            </p:nvSpPr>
            <p:spPr bwMode="auto">
              <a:xfrm>
                <a:off x="5938" y="3153"/>
                <a:ext cx="178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1000</a:t>
                </a:r>
                <a:endParaRPr lang="pt-BR" sz="1000"/>
              </a:p>
            </p:txBody>
          </p:sp>
          <p:sp>
            <p:nvSpPr>
              <p:cNvPr id="24611" name="Rectangle 225"/>
              <p:cNvSpPr>
                <a:spLocks noChangeArrowheads="1"/>
              </p:cNvSpPr>
              <p:nvPr/>
            </p:nvSpPr>
            <p:spPr bwMode="auto">
              <a:xfrm>
                <a:off x="3165" y="3248"/>
                <a:ext cx="13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m/z</a:t>
                </a:r>
                <a:endParaRPr lang="pt-BR" sz="1000"/>
              </a:p>
            </p:txBody>
          </p:sp>
          <p:sp>
            <p:nvSpPr>
              <p:cNvPr id="24612" name="Line 226"/>
              <p:cNvSpPr>
                <a:spLocks noChangeShapeType="1"/>
              </p:cNvSpPr>
              <p:nvPr/>
            </p:nvSpPr>
            <p:spPr bwMode="auto">
              <a:xfrm flipV="1">
                <a:off x="455" y="1097"/>
                <a:ext cx="1" cy="200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13" name="Line 227"/>
              <p:cNvSpPr>
                <a:spLocks noChangeShapeType="1"/>
              </p:cNvSpPr>
              <p:nvPr/>
            </p:nvSpPr>
            <p:spPr bwMode="auto">
              <a:xfrm flipH="1">
                <a:off x="424" y="3066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14" name="Line 228"/>
              <p:cNvSpPr>
                <a:spLocks noChangeShapeType="1"/>
              </p:cNvSpPr>
              <p:nvPr/>
            </p:nvSpPr>
            <p:spPr bwMode="auto">
              <a:xfrm flipH="1">
                <a:off x="424" y="302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15" name="Line 229"/>
              <p:cNvSpPr>
                <a:spLocks noChangeShapeType="1"/>
              </p:cNvSpPr>
              <p:nvPr/>
            </p:nvSpPr>
            <p:spPr bwMode="auto">
              <a:xfrm flipH="1">
                <a:off x="424" y="2984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16" name="Line 230"/>
              <p:cNvSpPr>
                <a:spLocks noChangeShapeType="1"/>
              </p:cNvSpPr>
              <p:nvPr/>
            </p:nvSpPr>
            <p:spPr bwMode="auto">
              <a:xfrm flipH="1">
                <a:off x="424" y="2943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17" name="Line 231"/>
              <p:cNvSpPr>
                <a:spLocks noChangeShapeType="1"/>
              </p:cNvSpPr>
              <p:nvPr/>
            </p:nvSpPr>
            <p:spPr bwMode="auto">
              <a:xfrm flipH="1">
                <a:off x="424" y="2866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18" name="Line 232"/>
              <p:cNvSpPr>
                <a:spLocks noChangeShapeType="1"/>
              </p:cNvSpPr>
              <p:nvPr/>
            </p:nvSpPr>
            <p:spPr bwMode="auto">
              <a:xfrm flipH="1">
                <a:off x="424" y="282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19" name="Line 233"/>
              <p:cNvSpPr>
                <a:spLocks noChangeShapeType="1"/>
              </p:cNvSpPr>
              <p:nvPr/>
            </p:nvSpPr>
            <p:spPr bwMode="auto">
              <a:xfrm flipH="1">
                <a:off x="424" y="2784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20" name="Line 234"/>
              <p:cNvSpPr>
                <a:spLocks noChangeShapeType="1"/>
              </p:cNvSpPr>
              <p:nvPr/>
            </p:nvSpPr>
            <p:spPr bwMode="auto">
              <a:xfrm flipH="1">
                <a:off x="424" y="2743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21" name="Line 235"/>
              <p:cNvSpPr>
                <a:spLocks noChangeShapeType="1"/>
              </p:cNvSpPr>
              <p:nvPr/>
            </p:nvSpPr>
            <p:spPr bwMode="auto">
              <a:xfrm flipH="1">
                <a:off x="424" y="266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22" name="Line 236"/>
              <p:cNvSpPr>
                <a:spLocks noChangeShapeType="1"/>
              </p:cNvSpPr>
              <p:nvPr/>
            </p:nvSpPr>
            <p:spPr bwMode="auto">
              <a:xfrm flipH="1">
                <a:off x="424" y="2624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23" name="Line 237"/>
              <p:cNvSpPr>
                <a:spLocks noChangeShapeType="1"/>
              </p:cNvSpPr>
              <p:nvPr/>
            </p:nvSpPr>
            <p:spPr bwMode="auto">
              <a:xfrm flipH="1">
                <a:off x="424" y="2583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24" name="Line 238"/>
              <p:cNvSpPr>
                <a:spLocks noChangeShapeType="1"/>
              </p:cNvSpPr>
              <p:nvPr/>
            </p:nvSpPr>
            <p:spPr bwMode="auto">
              <a:xfrm flipH="1">
                <a:off x="424" y="2542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25" name="Line 239"/>
              <p:cNvSpPr>
                <a:spLocks noChangeShapeType="1"/>
              </p:cNvSpPr>
              <p:nvPr/>
            </p:nvSpPr>
            <p:spPr bwMode="auto">
              <a:xfrm flipH="1">
                <a:off x="424" y="246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26" name="Line 240"/>
              <p:cNvSpPr>
                <a:spLocks noChangeShapeType="1"/>
              </p:cNvSpPr>
              <p:nvPr/>
            </p:nvSpPr>
            <p:spPr bwMode="auto">
              <a:xfrm flipH="1">
                <a:off x="424" y="2423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27" name="Line 241"/>
              <p:cNvSpPr>
                <a:spLocks noChangeShapeType="1"/>
              </p:cNvSpPr>
              <p:nvPr/>
            </p:nvSpPr>
            <p:spPr bwMode="auto">
              <a:xfrm flipH="1">
                <a:off x="424" y="2382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28" name="Line 242"/>
              <p:cNvSpPr>
                <a:spLocks noChangeShapeType="1"/>
              </p:cNvSpPr>
              <p:nvPr/>
            </p:nvSpPr>
            <p:spPr bwMode="auto">
              <a:xfrm flipH="1">
                <a:off x="424" y="2341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29" name="Line 243"/>
              <p:cNvSpPr>
                <a:spLocks noChangeShapeType="1"/>
              </p:cNvSpPr>
              <p:nvPr/>
            </p:nvSpPr>
            <p:spPr bwMode="auto">
              <a:xfrm flipH="1">
                <a:off x="424" y="2264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30" name="Line 244"/>
              <p:cNvSpPr>
                <a:spLocks noChangeShapeType="1"/>
              </p:cNvSpPr>
              <p:nvPr/>
            </p:nvSpPr>
            <p:spPr bwMode="auto">
              <a:xfrm flipH="1">
                <a:off x="424" y="2223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31" name="Line 245"/>
              <p:cNvSpPr>
                <a:spLocks noChangeShapeType="1"/>
              </p:cNvSpPr>
              <p:nvPr/>
            </p:nvSpPr>
            <p:spPr bwMode="auto">
              <a:xfrm flipH="1">
                <a:off x="424" y="2182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32" name="Line 246"/>
              <p:cNvSpPr>
                <a:spLocks noChangeShapeType="1"/>
              </p:cNvSpPr>
              <p:nvPr/>
            </p:nvSpPr>
            <p:spPr bwMode="auto">
              <a:xfrm flipH="1">
                <a:off x="424" y="2141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33" name="Line 247"/>
              <p:cNvSpPr>
                <a:spLocks noChangeShapeType="1"/>
              </p:cNvSpPr>
              <p:nvPr/>
            </p:nvSpPr>
            <p:spPr bwMode="auto">
              <a:xfrm flipH="1">
                <a:off x="424" y="2063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34" name="Line 248"/>
              <p:cNvSpPr>
                <a:spLocks noChangeShapeType="1"/>
              </p:cNvSpPr>
              <p:nvPr/>
            </p:nvSpPr>
            <p:spPr bwMode="auto">
              <a:xfrm flipH="1">
                <a:off x="424" y="2022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35" name="Line 249"/>
              <p:cNvSpPr>
                <a:spLocks noChangeShapeType="1"/>
              </p:cNvSpPr>
              <p:nvPr/>
            </p:nvSpPr>
            <p:spPr bwMode="auto">
              <a:xfrm flipH="1">
                <a:off x="424" y="1981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36" name="Line 250"/>
              <p:cNvSpPr>
                <a:spLocks noChangeShapeType="1"/>
              </p:cNvSpPr>
              <p:nvPr/>
            </p:nvSpPr>
            <p:spPr bwMode="auto">
              <a:xfrm flipH="1">
                <a:off x="424" y="194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37" name="Line 251"/>
              <p:cNvSpPr>
                <a:spLocks noChangeShapeType="1"/>
              </p:cNvSpPr>
              <p:nvPr/>
            </p:nvSpPr>
            <p:spPr bwMode="auto">
              <a:xfrm flipH="1">
                <a:off x="424" y="1863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38" name="Line 252"/>
              <p:cNvSpPr>
                <a:spLocks noChangeShapeType="1"/>
              </p:cNvSpPr>
              <p:nvPr/>
            </p:nvSpPr>
            <p:spPr bwMode="auto">
              <a:xfrm flipH="1">
                <a:off x="424" y="1822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39" name="Line 253"/>
              <p:cNvSpPr>
                <a:spLocks noChangeShapeType="1"/>
              </p:cNvSpPr>
              <p:nvPr/>
            </p:nvSpPr>
            <p:spPr bwMode="auto">
              <a:xfrm flipH="1">
                <a:off x="424" y="1781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40" name="Line 254"/>
              <p:cNvSpPr>
                <a:spLocks noChangeShapeType="1"/>
              </p:cNvSpPr>
              <p:nvPr/>
            </p:nvSpPr>
            <p:spPr bwMode="auto">
              <a:xfrm flipH="1">
                <a:off x="424" y="174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41" name="Line 255"/>
              <p:cNvSpPr>
                <a:spLocks noChangeShapeType="1"/>
              </p:cNvSpPr>
              <p:nvPr/>
            </p:nvSpPr>
            <p:spPr bwMode="auto">
              <a:xfrm flipH="1">
                <a:off x="424" y="1662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42" name="Line 256"/>
              <p:cNvSpPr>
                <a:spLocks noChangeShapeType="1"/>
              </p:cNvSpPr>
              <p:nvPr/>
            </p:nvSpPr>
            <p:spPr bwMode="auto">
              <a:xfrm flipH="1">
                <a:off x="424" y="1621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43" name="Line 257"/>
              <p:cNvSpPr>
                <a:spLocks noChangeShapeType="1"/>
              </p:cNvSpPr>
              <p:nvPr/>
            </p:nvSpPr>
            <p:spPr bwMode="auto">
              <a:xfrm flipH="1">
                <a:off x="424" y="158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44" name="Line 258"/>
              <p:cNvSpPr>
                <a:spLocks noChangeShapeType="1"/>
              </p:cNvSpPr>
              <p:nvPr/>
            </p:nvSpPr>
            <p:spPr bwMode="auto">
              <a:xfrm flipH="1">
                <a:off x="424" y="1539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45" name="Line 259"/>
              <p:cNvSpPr>
                <a:spLocks noChangeShapeType="1"/>
              </p:cNvSpPr>
              <p:nvPr/>
            </p:nvSpPr>
            <p:spPr bwMode="auto">
              <a:xfrm flipH="1">
                <a:off x="424" y="1462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46" name="Line 260"/>
              <p:cNvSpPr>
                <a:spLocks noChangeShapeType="1"/>
              </p:cNvSpPr>
              <p:nvPr/>
            </p:nvSpPr>
            <p:spPr bwMode="auto">
              <a:xfrm flipH="1">
                <a:off x="424" y="1421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47" name="Line 261"/>
              <p:cNvSpPr>
                <a:spLocks noChangeShapeType="1"/>
              </p:cNvSpPr>
              <p:nvPr/>
            </p:nvSpPr>
            <p:spPr bwMode="auto">
              <a:xfrm flipH="1">
                <a:off x="424" y="138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48" name="Line 262"/>
              <p:cNvSpPr>
                <a:spLocks noChangeShapeType="1"/>
              </p:cNvSpPr>
              <p:nvPr/>
            </p:nvSpPr>
            <p:spPr bwMode="auto">
              <a:xfrm flipH="1">
                <a:off x="424" y="1339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49" name="Line 263"/>
              <p:cNvSpPr>
                <a:spLocks noChangeShapeType="1"/>
              </p:cNvSpPr>
              <p:nvPr/>
            </p:nvSpPr>
            <p:spPr bwMode="auto">
              <a:xfrm flipH="1">
                <a:off x="424" y="1261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50" name="Line 264"/>
              <p:cNvSpPr>
                <a:spLocks noChangeShapeType="1"/>
              </p:cNvSpPr>
              <p:nvPr/>
            </p:nvSpPr>
            <p:spPr bwMode="auto">
              <a:xfrm flipH="1">
                <a:off x="424" y="122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51" name="Line 265"/>
              <p:cNvSpPr>
                <a:spLocks noChangeShapeType="1"/>
              </p:cNvSpPr>
              <p:nvPr/>
            </p:nvSpPr>
            <p:spPr bwMode="auto">
              <a:xfrm flipH="1">
                <a:off x="424" y="1179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52" name="Line 266"/>
              <p:cNvSpPr>
                <a:spLocks noChangeShapeType="1"/>
              </p:cNvSpPr>
              <p:nvPr/>
            </p:nvSpPr>
            <p:spPr bwMode="auto">
              <a:xfrm flipH="1">
                <a:off x="424" y="1138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53" name="Line 267"/>
              <p:cNvSpPr>
                <a:spLocks noChangeShapeType="1"/>
              </p:cNvSpPr>
              <p:nvPr/>
            </p:nvSpPr>
            <p:spPr bwMode="auto">
              <a:xfrm flipH="1">
                <a:off x="411" y="3103"/>
                <a:ext cx="4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54" name="Rectangle 268"/>
              <p:cNvSpPr>
                <a:spLocks noChangeArrowheads="1"/>
              </p:cNvSpPr>
              <p:nvPr/>
            </p:nvSpPr>
            <p:spPr bwMode="auto">
              <a:xfrm>
                <a:off x="331" y="3066"/>
                <a:ext cx="4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0</a:t>
                </a:r>
                <a:endParaRPr lang="pt-BR" sz="1000"/>
              </a:p>
            </p:txBody>
          </p:sp>
          <p:sp>
            <p:nvSpPr>
              <p:cNvPr id="24655" name="Line 269"/>
              <p:cNvSpPr>
                <a:spLocks noChangeShapeType="1"/>
              </p:cNvSpPr>
              <p:nvPr/>
            </p:nvSpPr>
            <p:spPr bwMode="auto">
              <a:xfrm flipH="1">
                <a:off x="411" y="2902"/>
                <a:ext cx="4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56" name="Rectangle 270"/>
              <p:cNvSpPr>
                <a:spLocks noChangeArrowheads="1"/>
              </p:cNvSpPr>
              <p:nvPr/>
            </p:nvSpPr>
            <p:spPr bwMode="auto">
              <a:xfrm>
                <a:off x="287" y="2865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10</a:t>
                </a:r>
                <a:endParaRPr lang="pt-BR" sz="1000"/>
              </a:p>
            </p:txBody>
          </p:sp>
          <p:sp>
            <p:nvSpPr>
              <p:cNvPr id="24657" name="Line 271"/>
              <p:cNvSpPr>
                <a:spLocks noChangeShapeType="1"/>
              </p:cNvSpPr>
              <p:nvPr/>
            </p:nvSpPr>
            <p:spPr bwMode="auto">
              <a:xfrm flipH="1">
                <a:off x="411" y="2701"/>
                <a:ext cx="4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58" name="Rectangle 272"/>
              <p:cNvSpPr>
                <a:spLocks noChangeArrowheads="1"/>
              </p:cNvSpPr>
              <p:nvPr/>
            </p:nvSpPr>
            <p:spPr bwMode="auto">
              <a:xfrm>
                <a:off x="287" y="2665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20</a:t>
                </a:r>
                <a:endParaRPr lang="pt-BR" sz="1000"/>
              </a:p>
            </p:txBody>
          </p:sp>
          <p:sp>
            <p:nvSpPr>
              <p:cNvPr id="24659" name="Line 273"/>
              <p:cNvSpPr>
                <a:spLocks noChangeShapeType="1"/>
              </p:cNvSpPr>
              <p:nvPr/>
            </p:nvSpPr>
            <p:spPr bwMode="auto">
              <a:xfrm flipH="1">
                <a:off x="411" y="2501"/>
                <a:ext cx="4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60" name="Rectangle 274"/>
              <p:cNvSpPr>
                <a:spLocks noChangeArrowheads="1"/>
              </p:cNvSpPr>
              <p:nvPr/>
            </p:nvSpPr>
            <p:spPr bwMode="auto">
              <a:xfrm>
                <a:off x="287" y="2464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30</a:t>
                </a:r>
                <a:endParaRPr lang="pt-BR" sz="1000"/>
              </a:p>
            </p:txBody>
          </p:sp>
          <p:sp>
            <p:nvSpPr>
              <p:cNvPr id="24661" name="Line 275"/>
              <p:cNvSpPr>
                <a:spLocks noChangeShapeType="1"/>
              </p:cNvSpPr>
              <p:nvPr/>
            </p:nvSpPr>
            <p:spPr bwMode="auto">
              <a:xfrm flipH="1">
                <a:off x="411" y="2300"/>
                <a:ext cx="4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62" name="Rectangle 276"/>
              <p:cNvSpPr>
                <a:spLocks noChangeArrowheads="1"/>
              </p:cNvSpPr>
              <p:nvPr/>
            </p:nvSpPr>
            <p:spPr bwMode="auto">
              <a:xfrm>
                <a:off x="287" y="2264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40</a:t>
                </a:r>
                <a:endParaRPr lang="pt-BR" sz="1000"/>
              </a:p>
            </p:txBody>
          </p:sp>
          <p:sp>
            <p:nvSpPr>
              <p:cNvPr id="24663" name="Line 277"/>
              <p:cNvSpPr>
                <a:spLocks noChangeShapeType="1"/>
              </p:cNvSpPr>
              <p:nvPr/>
            </p:nvSpPr>
            <p:spPr bwMode="auto">
              <a:xfrm flipH="1">
                <a:off x="411" y="2100"/>
                <a:ext cx="4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64" name="Rectangle 278"/>
              <p:cNvSpPr>
                <a:spLocks noChangeArrowheads="1"/>
              </p:cNvSpPr>
              <p:nvPr/>
            </p:nvSpPr>
            <p:spPr bwMode="auto">
              <a:xfrm>
                <a:off x="287" y="2063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50</a:t>
                </a:r>
                <a:endParaRPr lang="pt-BR" sz="1000"/>
              </a:p>
            </p:txBody>
          </p:sp>
          <p:sp>
            <p:nvSpPr>
              <p:cNvPr id="24665" name="Line 279"/>
              <p:cNvSpPr>
                <a:spLocks noChangeShapeType="1"/>
              </p:cNvSpPr>
              <p:nvPr/>
            </p:nvSpPr>
            <p:spPr bwMode="auto">
              <a:xfrm flipH="1">
                <a:off x="411" y="1899"/>
                <a:ext cx="4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66" name="Rectangle 280"/>
              <p:cNvSpPr>
                <a:spLocks noChangeArrowheads="1"/>
              </p:cNvSpPr>
              <p:nvPr/>
            </p:nvSpPr>
            <p:spPr bwMode="auto">
              <a:xfrm>
                <a:off x="287" y="1863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60</a:t>
                </a:r>
                <a:endParaRPr lang="pt-BR" sz="1000"/>
              </a:p>
            </p:txBody>
          </p:sp>
          <p:sp>
            <p:nvSpPr>
              <p:cNvPr id="24667" name="Line 281"/>
              <p:cNvSpPr>
                <a:spLocks noChangeShapeType="1"/>
              </p:cNvSpPr>
              <p:nvPr/>
            </p:nvSpPr>
            <p:spPr bwMode="auto">
              <a:xfrm flipH="1">
                <a:off x="411" y="1699"/>
                <a:ext cx="4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68" name="Rectangle 282"/>
              <p:cNvSpPr>
                <a:spLocks noChangeArrowheads="1"/>
              </p:cNvSpPr>
              <p:nvPr/>
            </p:nvSpPr>
            <p:spPr bwMode="auto">
              <a:xfrm>
                <a:off x="287" y="1662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70</a:t>
                </a:r>
                <a:endParaRPr lang="pt-BR" sz="1000"/>
              </a:p>
            </p:txBody>
          </p:sp>
          <p:sp>
            <p:nvSpPr>
              <p:cNvPr id="24669" name="Line 283"/>
              <p:cNvSpPr>
                <a:spLocks noChangeShapeType="1"/>
              </p:cNvSpPr>
              <p:nvPr/>
            </p:nvSpPr>
            <p:spPr bwMode="auto">
              <a:xfrm flipH="1">
                <a:off x="411" y="1498"/>
                <a:ext cx="4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70" name="Rectangle 284"/>
              <p:cNvSpPr>
                <a:spLocks noChangeArrowheads="1"/>
              </p:cNvSpPr>
              <p:nvPr/>
            </p:nvSpPr>
            <p:spPr bwMode="auto">
              <a:xfrm>
                <a:off x="287" y="1462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80</a:t>
                </a:r>
                <a:endParaRPr lang="pt-BR" sz="1000"/>
              </a:p>
            </p:txBody>
          </p:sp>
          <p:sp>
            <p:nvSpPr>
              <p:cNvPr id="24671" name="Line 285"/>
              <p:cNvSpPr>
                <a:spLocks noChangeShapeType="1"/>
              </p:cNvSpPr>
              <p:nvPr/>
            </p:nvSpPr>
            <p:spPr bwMode="auto">
              <a:xfrm flipH="1">
                <a:off x="411" y="1298"/>
                <a:ext cx="4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72" name="Rectangle 286"/>
              <p:cNvSpPr>
                <a:spLocks noChangeArrowheads="1"/>
              </p:cNvSpPr>
              <p:nvPr/>
            </p:nvSpPr>
            <p:spPr bwMode="auto">
              <a:xfrm>
                <a:off x="287" y="1261"/>
                <a:ext cx="8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90</a:t>
                </a:r>
                <a:endParaRPr lang="pt-BR" sz="1000"/>
              </a:p>
            </p:txBody>
          </p:sp>
          <p:sp>
            <p:nvSpPr>
              <p:cNvPr id="24673" name="Line 287"/>
              <p:cNvSpPr>
                <a:spLocks noChangeShapeType="1"/>
              </p:cNvSpPr>
              <p:nvPr/>
            </p:nvSpPr>
            <p:spPr bwMode="auto">
              <a:xfrm flipH="1">
                <a:off x="411" y="1097"/>
                <a:ext cx="4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74" name="Rectangle 288"/>
              <p:cNvSpPr>
                <a:spLocks noChangeArrowheads="1"/>
              </p:cNvSpPr>
              <p:nvPr/>
            </p:nvSpPr>
            <p:spPr bwMode="auto">
              <a:xfrm>
                <a:off x="243" y="1061"/>
                <a:ext cx="133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100</a:t>
                </a:r>
                <a:endParaRPr lang="pt-BR" sz="1000"/>
              </a:p>
            </p:txBody>
          </p:sp>
          <p:sp>
            <p:nvSpPr>
              <p:cNvPr id="24675" name="Rectangle 289"/>
              <p:cNvSpPr>
                <a:spLocks noChangeArrowheads="1"/>
              </p:cNvSpPr>
              <p:nvPr/>
            </p:nvSpPr>
            <p:spPr bwMode="auto">
              <a:xfrm rot="-5400000">
                <a:off x="-109" y="2051"/>
                <a:ext cx="718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Relative Abundance</a:t>
                </a:r>
                <a:endParaRPr lang="pt-BR" sz="1000"/>
              </a:p>
            </p:txBody>
          </p:sp>
          <p:sp>
            <p:nvSpPr>
              <p:cNvPr id="24676" name="Line 290"/>
              <p:cNvSpPr>
                <a:spLocks noChangeShapeType="1"/>
              </p:cNvSpPr>
              <p:nvPr/>
            </p:nvSpPr>
            <p:spPr bwMode="auto">
              <a:xfrm flipV="1">
                <a:off x="557" y="3052"/>
                <a:ext cx="1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77" name="Line 291"/>
              <p:cNvSpPr>
                <a:spLocks noChangeShapeType="1"/>
              </p:cNvSpPr>
              <p:nvPr/>
            </p:nvSpPr>
            <p:spPr bwMode="auto">
              <a:xfrm flipV="1">
                <a:off x="566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78" name="Line 292"/>
              <p:cNvSpPr>
                <a:spLocks noChangeShapeType="1"/>
              </p:cNvSpPr>
              <p:nvPr/>
            </p:nvSpPr>
            <p:spPr bwMode="auto">
              <a:xfrm flipV="1">
                <a:off x="636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79" name="Line 293"/>
              <p:cNvSpPr>
                <a:spLocks noChangeShapeType="1"/>
              </p:cNvSpPr>
              <p:nvPr/>
            </p:nvSpPr>
            <p:spPr bwMode="auto">
              <a:xfrm flipV="1">
                <a:off x="645" y="3084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80" name="Line 294"/>
              <p:cNvSpPr>
                <a:spLocks noChangeShapeType="1"/>
              </p:cNvSpPr>
              <p:nvPr/>
            </p:nvSpPr>
            <p:spPr bwMode="auto">
              <a:xfrm flipV="1">
                <a:off x="729" y="3043"/>
                <a:ext cx="1" cy="6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81" name="Line 295"/>
              <p:cNvSpPr>
                <a:spLocks noChangeShapeType="1"/>
              </p:cNvSpPr>
              <p:nvPr/>
            </p:nvSpPr>
            <p:spPr bwMode="auto">
              <a:xfrm flipV="1">
                <a:off x="809" y="3057"/>
                <a:ext cx="1" cy="4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82" name="Line 296"/>
              <p:cNvSpPr>
                <a:spLocks noChangeShapeType="1"/>
              </p:cNvSpPr>
              <p:nvPr/>
            </p:nvSpPr>
            <p:spPr bwMode="auto">
              <a:xfrm flipV="1">
                <a:off x="884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83" name="Line 297"/>
              <p:cNvSpPr>
                <a:spLocks noChangeShapeType="1"/>
              </p:cNvSpPr>
              <p:nvPr/>
            </p:nvSpPr>
            <p:spPr bwMode="auto">
              <a:xfrm flipV="1">
                <a:off x="893" y="3093"/>
                <a:ext cx="1" cy="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84" name="Line 298"/>
              <p:cNvSpPr>
                <a:spLocks noChangeShapeType="1"/>
              </p:cNvSpPr>
              <p:nvPr/>
            </p:nvSpPr>
            <p:spPr bwMode="auto">
              <a:xfrm flipV="1">
                <a:off x="977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85" name="Line 299"/>
              <p:cNvSpPr>
                <a:spLocks noChangeShapeType="1"/>
              </p:cNvSpPr>
              <p:nvPr/>
            </p:nvSpPr>
            <p:spPr bwMode="auto">
              <a:xfrm flipV="1">
                <a:off x="1495" y="3021"/>
                <a:ext cx="1" cy="8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86" name="Line 300"/>
              <p:cNvSpPr>
                <a:spLocks noChangeShapeType="1"/>
              </p:cNvSpPr>
              <p:nvPr/>
            </p:nvSpPr>
            <p:spPr bwMode="auto">
              <a:xfrm flipV="1">
                <a:off x="1566" y="3034"/>
                <a:ext cx="1" cy="6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87" name="Line 301"/>
              <p:cNvSpPr>
                <a:spLocks noChangeShapeType="1"/>
              </p:cNvSpPr>
              <p:nvPr/>
            </p:nvSpPr>
            <p:spPr bwMode="auto">
              <a:xfrm flipV="1">
                <a:off x="1645" y="3066"/>
                <a:ext cx="1" cy="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88" name="Line 302"/>
              <p:cNvSpPr>
                <a:spLocks noChangeShapeType="1"/>
              </p:cNvSpPr>
              <p:nvPr/>
            </p:nvSpPr>
            <p:spPr bwMode="auto">
              <a:xfrm flipV="1">
                <a:off x="1685" y="2825"/>
                <a:ext cx="1" cy="27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89" name="Line 303"/>
              <p:cNvSpPr>
                <a:spLocks noChangeShapeType="1"/>
              </p:cNvSpPr>
              <p:nvPr/>
            </p:nvSpPr>
            <p:spPr bwMode="auto">
              <a:xfrm flipV="1">
                <a:off x="1694" y="3066"/>
                <a:ext cx="1" cy="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90" name="Line 304"/>
              <p:cNvSpPr>
                <a:spLocks noChangeShapeType="1"/>
              </p:cNvSpPr>
              <p:nvPr/>
            </p:nvSpPr>
            <p:spPr bwMode="auto">
              <a:xfrm flipV="1">
                <a:off x="1743" y="3025"/>
                <a:ext cx="1" cy="7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91" name="Line 305"/>
              <p:cNvSpPr>
                <a:spLocks noChangeShapeType="1"/>
              </p:cNvSpPr>
              <p:nvPr/>
            </p:nvSpPr>
            <p:spPr bwMode="auto">
              <a:xfrm flipV="1">
                <a:off x="1774" y="3052"/>
                <a:ext cx="1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92" name="Line 306"/>
              <p:cNvSpPr>
                <a:spLocks noChangeShapeType="1"/>
              </p:cNvSpPr>
              <p:nvPr/>
            </p:nvSpPr>
            <p:spPr bwMode="auto">
              <a:xfrm flipV="1">
                <a:off x="1787" y="3021"/>
                <a:ext cx="1" cy="8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93" name="Line 307"/>
              <p:cNvSpPr>
                <a:spLocks noChangeShapeType="1"/>
              </p:cNvSpPr>
              <p:nvPr/>
            </p:nvSpPr>
            <p:spPr bwMode="auto">
              <a:xfrm flipV="1">
                <a:off x="1791" y="3066"/>
                <a:ext cx="1" cy="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94" name="Line 308"/>
              <p:cNvSpPr>
                <a:spLocks noChangeShapeType="1"/>
              </p:cNvSpPr>
              <p:nvPr/>
            </p:nvSpPr>
            <p:spPr bwMode="auto">
              <a:xfrm flipV="1">
                <a:off x="1796" y="2036"/>
                <a:ext cx="1" cy="106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95" name="Line 309"/>
              <p:cNvSpPr>
                <a:spLocks noChangeShapeType="1"/>
              </p:cNvSpPr>
              <p:nvPr/>
            </p:nvSpPr>
            <p:spPr bwMode="auto">
              <a:xfrm flipV="1">
                <a:off x="1805" y="2834"/>
                <a:ext cx="1" cy="26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96" name="Line 310"/>
              <p:cNvSpPr>
                <a:spLocks noChangeShapeType="1"/>
              </p:cNvSpPr>
              <p:nvPr/>
            </p:nvSpPr>
            <p:spPr bwMode="auto">
              <a:xfrm flipV="1">
                <a:off x="1809" y="3007"/>
                <a:ext cx="1" cy="9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97" name="Line 311"/>
              <p:cNvSpPr>
                <a:spLocks noChangeShapeType="1"/>
              </p:cNvSpPr>
              <p:nvPr/>
            </p:nvSpPr>
            <p:spPr bwMode="auto">
              <a:xfrm flipV="1">
                <a:off x="1880" y="3066"/>
                <a:ext cx="1" cy="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98" name="Line 312"/>
              <p:cNvSpPr>
                <a:spLocks noChangeShapeType="1"/>
              </p:cNvSpPr>
              <p:nvPr/>
            </p:nvSpPr>
            <p:spPr bwMode="auto">
              <a:xfrm flipV="1">
                <a:off x="1973" y="3071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699" name="Line 313"/>
              <p:cNvSpPr>
                <a:spLocks noChangeShapeType="1"/>
              </p:cNvSpPr>
              <p:nvPr/>
            </p:nvSpPr>
            <p:spPr bwMode="auto">
              <a:xfrm flipV="1">
                <a:off x="1986" y="2888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00" name="Line 314"/>
              <p:cNvSpPr>
                <a:spLocks noChangeShapeType="1"/>
              </p:cNvSpPr>
              <p:nvPr/>
            </p:nvSpPr>
            <p:spPr bwMode="auto">
              <a:xfrm flipV="1">
                <a:off x="1990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01" name="Line 315"/>
              <p:cNvSpPr>
                <a:spLocks noChangeShapeType="1"/>
              </p:cNvSpPr>
              <p:nvPr/>
            </p:nvSpPr>
            <p:spPr bwMode="auto">
              <a:xfrm flipV="1">
                <a:off x="2061" y="3084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02" name="Line 316"/>
              <p:cNvSpPr>
                <a:spLocks noChangeShapeType="1"/>
              </p:cNvSpPr>
              <p:nvPr/>
            </p:nvSpPr>
            <p:spPr bwMode="auto">
              <a:xfrm flipV="1">
                <a:off x="2070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03" name="Line 317"/>
              <p:cNvSpPr>
                <a:spLocks noChangeShapeType="1"/>
              </p:cNvSpPr>
              <p:nvPr/>
            </p:nvSpPr>
            <p:spPr bwMode="auto">
              <a:xfrm flipV="1">
                <a:off x="2097" y="3052"/>
                <a:ext cx="1" cy="5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04" name="Line 318"/>
              <p:cNvSpPr>
                <a:spLocks noChangeShapeType="1"/>
              </p:cNvSpPr>
              <p:nvPr/>
            </p:nvSpPr>
            <p:spPr bwMode="auto">
              <a:xfrm flipV="1">
                <a:off x="2145" y="307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05" name="Line 319"/>
              <p:cNvSpPr>
                <a:spLocks noChangeShapeType="1"/>
              </p:cNvSpPr>
              <p:nvPr/>
            </p:nvSpPr>
            <p:spPr bwMode="auto">
              <a:xfrm flipV="1">
                <a:off x="2150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06" name="Line 320"/>
              <p:cNvSpPr>
                <a:spLocks noChangeShapeType="1"/>
              </p:cNvSpPr>
              <p:nvPr/>
            </p:nvSpPr>
            <p:spPr bwMode="auto">
              <a:xfrm flipV="1">
                <a:off x="2167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07" name="Line 321"/>
              <p:cNvSpPr>
                <a:spLocks noChangeShapeType="1"/>
              </p:cNvSpPr>
              <p:nvPr/>
            </p:nvSpPr>
            <p:spPr bwMode="auto">
              <a:xfrm flipV="1">
                <a:off x="2203" y="307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08" name="Line 322"/>
              <p:cNvSpPr>
                <a:spLocks noChangeShapeType="1"/>
              </p:cNvSpPr>
              <p:nvPr/>
            </p:nvSpPr>
            <p:spPr bwMode="auto">
              <a:xfrm flipV="1">
                <a:off x="2216" y="3071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09" name="Line 323"/>
              <p:cNvSpPr>
                <a:spLocks noChangeShapeType="1"/>
              </p:cNvSpPr>
              <p:nvPr/>
            </p:nvSpPr>
            <p:spPr bwMode="auto">
              <a:xfrm flipV="1">
                <a:off x="2296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10" name="Line 324"/>
              <p:cNvSpPr>
                <a:spLocks noChangeShapeType="1"/>
              </p:cNvSpPr>
              <p:nvPr/>
            </p:nvSpPr>
            <p:spPr bwMode="auto">
              <a:xfrm flipV="1">
                <a:off x="2331" y="3062"/>
                <a:ext cx="1" cy="4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11" name="Line 325"/>
              <p:cNvSpPr>
                <a:spLocks noChangeShapeType="1"/>
              </p:cNvSpPr>
              <p:nvPr/>
            </p:nvSpPr>
            <p:spPr bwMode="auto">
              <a:xfrm flipV="1">
                <a:off x="2380" y="3062"/>
                <a:ext cx="1" cy="4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12" name="Line 326"/>
              <p:cNvSpPr>
                <a:spLocks noChangeShapeType="1"/>
              </p:cNvSpPr>
              <p:nvPr/>
            </p:nvSpPr>
            <p:spPr bwMode="auto">
              <a:xfrm flipV="1">
                <a:off x="2389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13" name="Line 327"/>
              <p:cNvSpPr>
                <a:spLocks noChangeShapeType="1"/>
              </p:cNvSpPr>
              <p:nvPr/>
            </p:nvSpPr>
            <p:spPr bwMode="auto">
              <a:xfrm flipV="1">
                <a:off x="2415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14" name="Line 328"/>
              <p:cNvSpPr>
                <a:spLocks noChangeShapeType="1"/>
              </p:cNvSpPr>
              <p:nvPr/>
            </p:nvSpPr>
            <p:spPr bwMode="auto">
              <a:xfrm flipV="1">
                <a:off x="2446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15" name="Line 329"/>
              <p:cNvSpPr>
                <a:spLocks noChangeShapeType="1"/>
              </p:cNvSpPr>
              <p:nvPr/>
            </p:nvSpPr>
            <p:spPr bwMode="auto">
              <a:xfrm flipV="1">
                <a:off x="2530" y="3071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16" name="Line 330"/>
              <p:cNvSpPr>
                <a:spLocks noChangeShapeType="1"/>
              </p:cNvSpPr>
              <p:nvPr/>
            </p:nvSpPr>
            <p:spPr bwMode="auto">
              <a:xfrm flipV="1">
                <a:off x="2592" y="3071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17" name="Line 331"/>
              <p:cNvSpPr>
                <a:spLocks noChangeShapeType="1"/>
              </p:cNvSpPr>
              <p:nvPr/>
            </p:nvSpPr>
            <p:spPr bwMode="auto">
              <a:xfrm flipV="1">
                <a:off x="2623" y="3084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18" name="Line 332"/>
              <p:cNvSpPr>
                <a:spLocks noChangeShapeType="1"/>
              </p:cNvSpPr>
              <p:nvPr/>
            </p:nvSpPr>
            <p:spPr bwMode="auto">
              <a:xfrm flipV="1">
                <a:off x="2645" y="3025"/>
                <a:ext cx="1" cy="7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19" name="Line 333"/>
              <p:cNvSpPr>
                <a:spLocks noChangeShapeType="1"/>
              </p:cNvSpPr>
              <p:nvPr/>
            </p:nvSpPr>
            <p:spPr bwMode="auto">
              <a:xfrm flipV="1">
                <a:off x="2650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20" name="Line 334"/>
              <p:cNvSpPr>
                <a:spLocks noChangeShapeType="1"/>
              </p:cNvSpPr>
              <p:nvPr/>
            </p:nvSpPr>
            <p:spPr bwMode="auto">
              <a:xfrm flipV="1">
                <a:off x="2659" y="3048"/>
                <a:ext cx="1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21" name="Line 335"/>
              <p:cNvSpPr>
                <a:spLocks noChangeShapeType="1"/>
              </p:cNvSpPr>
              <p:nvPr/>
            </p:nvSpPr>
            <p:spPr bwMode="auto">
              <a:xfrm flipV="1">
                <a:off x="2681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22" name="Line 336"/>
              <p:cNvSpPr>
                <a:spLocks noChangeShapeType="1"/>
              </p:cNvSpPr>
              <p:nvPr/>
            </p:nvSpPr>
            <p:spPr bwMode="auto">
              <a:xfrm flipV="1">
                <a:off x="2707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23" name="Line 337"/>
              <p:cNvSpPr>
                <a:spLocks noChangeShapeType="1"/>
              </p:cNvSpPr>
              <p:nvPr/>
            </p:nvSpPr>
            <p:spPr bwMode="auto">
              <a:xfrm flipV="1">
                <a:off x="2738" y="3071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24" name="Line 338"/>
              <p:cNvSpPr>
                <a:spLocks noChangeShapeType="1"/>
              </p:cNvSpPr>
              <p:nvPr/>
            </p:nvSpPr>
            <p:spPr bwMode="auto">
              <a:xfrm flipV="1">
                <a:off x="2805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25" name="Line 339"/>
              <p:cNvSpPr>
                <a:spLocks noChangeShapeType="1"/>
              </p:cNvSpPr>
              <p:nvPr/>
            </p:nvSpPr>
            <p:spPr bwMode="auto">
              <a:xfrm flipV="1">
                <a:off x="2889" y="3066"/>
                <a:ext cx="1" cy="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26" name="Line 340"/>
              <p:cNvSpPr>
                <a:spLocks noChangeShapeType="1"/>
              </p:cNvSpPr>
              <p:nvPr/>
            </p:nvSpPr>
            <p:spPr bwMode="auto">
              <a:xfrm flipV="1">
                <a:off x="3008" y="307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27" name="Line 341"/>
              <p:cNvSpPr>
                <a:spLocks noChangeShapeType="1"/>
              </p:cNvSpPr>
              <p:nvPr/>
            </p:nvSpPr>
            <p:spPr bwMode="auto">
              <a:xfrm flipV="1">
                <a:off x="3017" y="3039"/>
                <a:ext cx="1" cy="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28" name="Line 342"/>
              <p:cNvSpPr>
                <a:spLocks noChangeShapeType="1"/>
              </p:cNvSpPr>
              <p:nvPr/>
            </p:nvSpPr>
            <p:spPr bwMode="auto">
              <a:xfrm flipV="1">
                <a:off x="3044" y="3084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29" name="Line 343"/>
              <p:cNvSpPr>
                <a:spLocks noChangeShapeType="1"/>
              </p:cNvSpPr>
              <p:nvPr/>
            </p:nvSpPr>
            <p:spPr bwMode="auto">
              <a:xfrm flipV="1">
                <a:off x="3061" y="3066"/>
                <a:ext cx="1" cy="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30" name="Line 344"/>
              <p:cNvSpPr>
                <a:spLocks noChangeShapeType="1"/>
              </p:cNvSpPr>
              <p:nvPr/>
            </p:nvSpPr>
            <p:spPr bwMode="auto">
              <a:xfrm flipV="1">
                <a:off x="3088" y="3034"/>
                <a:ext cx="1" cy="6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31" name="Line 345"/>
              <p:cNvSpPr>
                <a:spLocks noChangeShapeType="1"/>
              </p:cNvSpPr>
              <p:nvPr/>
            </p:nvSpPr>
            <p:spPr bwMode="auto">
              <a:xfrm flipV="1">
                <a:off x="3145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32" name="Line 346"/>
              <p:cNvSpPr>
                <a:spLocks noChangeShapeType="1"/>
              </p:cNvSpPr>
              <p:nvPr/>
            </p:nvSpPr>
            <p:spPr bwMode="auto">
              <a:xfrm flipV="1">
                <a:off x="3172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33" name="Line 347"/>
              <p:cNvSpPr>
                <a:spLocks noChangeShapeType="1"/>
              </p:cNvSpPr>
              <p:nvPr/>
            </p:nvSpPr>
            <p:spPr bwMode="auto">
              <a:xfrm flipV="1">
                <a:off x="3203" y="3066"/>
                <a:ext cx="1" cy="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34" name="Line 348"/>
              <p:cNvSpPr>
                <a:spLocks noChangeShapeType="1"/>
              </p:cNvSpPr>
              <p:nvPr/>
            </p:nvSpPr>
            <p:spPr bwMode="auto">
              <a:xfrm flipV="1">
                <a:off x="3309" y="3066"/>
                <a:ext cx="1" cy="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35" name="Line 349"/>
              <p:cNvSpPr>
                <a:spLocks noChangeShapeType="1"/>
              </p:cNvSpPr>
              <p:nvPr/>
            </p:nvSpPr>
            <p:spPr bwMode="auto">
              <a:xfrm flipV="1">
                <a:off x="3345" y="307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36" name="Line 350"/>
              <p:cNvSpPr>
                <a:spLocks noChangeShapeType="1"/>
              </p:cNvSpPr>
              <p:nvPr/>
            </p:nvSpPr>
            <p:spPr bwMode="auto">
              <a:xfrm flipV="1">
                <a:off x="3371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37" name="Line 351"/>
              <p:cNvSpPr>
                <a:spLocks noChangeShapeType="1"/>
              </p:cNvSpPr>
              <p:nvPr/>
            </p:nvSpPr>
            <p:spPr bwMode="auto">
              <a:xfrm flipV="1">
                <a:off x="3389" y="3084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38" name="Line 352"/>
              <p:cNvSpPr>
                <a:spLocks noChangeShapeType="1"/>
              </p:cNvSpPr>
              <p:nvPr/>
            </p:nvSpPr>
            <p:spPr bwMode="auto">
              <a:xfrm flipV="1">
                <a:off x="3486" y="3084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39" name="Line 353"/>
              <p:cNvSpPr>
                <a:spLocks noChangeShapeType="1"/>
              </p:cNvSpPr>
              <p:nvPr/>
            </p:nvSpPr>
            <p:spPr bwMode="auto">
              <a:xfrm flipV="1">
                <a:off x="3499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40" name="Line 354"/>
              <p:cNvSpPr>
                <a:spLocks noChangeShapeType="1"/>
              </p:cNvSpPr>
              <p:nvPr/>
            </p:nvSpPr>
            <p:spPr bwMode="auto">
              <a:xfrm flipV="1">
                <a:off x="3522" y="3071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41" name="Line 355"/>
              <p:cNvSpPr>
                <a:spLocks noChangeShapeType="1"/>
              </p:cNvSpPr>
              <p:nvPr/>
            </p:nvSpPr>
            <p:spPr bwMode="auto">
              <a:xfrm flipV="1">
                <a:off x="3553" y="2843"/>
                <a:ext cx="1" cy="26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42" name="Line 356"/>
              <p:cNvSpPr>
                <a:spLocks noChangeShapeType="1"/>
              </p:cNvSpPr>
              <p:nvPr/>
            </p:nvSpPr>
            <p:spPr bwMode="auto">
              <a:xfrm flipV="1">
                <a:off x="3557" y="3002"/>
                <a:ext cx="1" cy="10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43" name="Line 357"/>
              <p:cNvSpPr>
                <a:spLocks noChangeShapeType="1"/>
              </p:cNvSpPr>
              <p:nvPr/>
            </p:nvSpPr>
            <p:spPr bwMode="auto">
              <a:xfrm flipV="1">
                <a:off x="3592" y="3071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44" name="Line 358"/>
              <p:cNvSpPr>
                <a:spLocks noChangeShapeType="1"/>
              </p:cNvSpPr>
              <p:nvPr/>
            </p:nvSpPr>
            <p:spPr bwMode="auto">
              <a:xfrm flipV="1">
                <a:off x="3597" y="307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45" name="Line 359"/>
              <p:cNvSpPr>
                <a:spLocks noChangeShapeType="1"/>
              </p:cNvSpPr>
              <p:nvPr/>
            </p:nvSpPr>
            <p:spPr bwMode="auto">
              <a:xfrm flipV="1">
                <a:off x="3650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46" name="Line 360"/>
              <p:cNvSpPr>
                <a:spLocks noChangeShapeType="1"/>
              </p:cNvSpPr>
              <p:nvPr/>
            </p:nvSpPr>
            <p:spPr bwMode="auto">
              <a:xfrm flipV="1">
                <a:off x="3668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47" name="Line 361"/>
              <p:cNvSpPr>
                <a:spLocks noChangeShapeType="1"/>
              </p:cNvSpPr>
              <p:nvPr/>
            </p:nvSpPr>
            <p:spPr bwMode="auto">
              <a:xfrm flipV="1">
                <a:off x="3681" y="3025"/>
                <a:ext cx="1" cy="7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48" name="Line 362"/>
              <p:cNvSpPr>
                <a:spLocks noChangeShapeType="1"/>
              </p:cNvSpPr>
              <p:nvPr/>
            </p:nvSpPr>
            <p:spPr bwMode="auto">
              <a:xfrm flipV="1">
                <a:off x="3685" y="3071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49" name="Line 363"/>
              <p:cNvSpPr>
                <a:spLocks noChangeShapeType="1"/>
              </p:cNvSpPr>
              <p:nvPr/>
            </p:nvSpPr>
            <p:spPr bwMode="auto">
              <a:xfrm flipV="1">
                <a:off x="3716" y="3039"/>
                <a:ext cx="1" cy="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50" name="Line 364"/>
              <p:cNvSpPr>
                <a:spLocks noChangeShapeType="1"/>
              </p:cNvSpPr>
              <p:nvPr/>
            </p:nvSpPr>
            <p:spPr bwMode="auto">
              <a:xfrm flipV="1">
                <a:off x="3721" y="2911"/>
                <a:ext cx="1" cy="19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51" name="Line 365"/>
              <p:cNvSpPr>
                <a:spLocks noChangeShapeType="1"/>
              </p:cNvSpPr>
              <p:nvPr/>
            </p:nvSpPr>
            <p:spPr bwMode="auto">
              <a:xfrm flipV="1">
                <a:off x="3730" y="1280"/>
                <a:ext cx="1" cy="18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52" name="Line 366"/>
              <p:cNvSpPr>
                <a:spLocks noChangeShapeType="1"/>
              </p:cNvSpPr>
              <p:nvPr/>
            </p:nvSpPr>
            <p:spPr bwMode="auto">
              <a:xfrm flipV="1">
                <a:off x="3734" y="2888"/>
                <a:ext cx="1" cy="21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53" name="Line 367"/>
              <p:cNvSpPr>
                <a:spLocks noChangeShapeType="1"/>
              </p:cNvSpPr>
              <p:nvPr/>
            </p:nvSpPr>
            <p:spPr bwMode="auto">
              <a:xfrm flipV="1">
                <a:off x="3743" y="3093"/>
                <a:ext cx="1" cy="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54" name="Line 368"/>
              <p:cNvSpPr>
                <a:spLocks noChangeShapeType="1"/>
              </p:cNvSpPr>
              <p:nvPr/>
            </p:nvSpPr>
            <p:spPr bwMode="auto">
              <a:xfrm flipV="1">
                <a:off x="3792" y="3093"/>
                <a:ext cx="1" cy="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55" name="Line 369"/>
              <p:cNvSpPr>
                <a:spLocks noChangeShapeType="1"/>
              </p:cNvSpPr>
              <p:nvPr/>
            </p:nvSpPr>
            <p:spPr bwMode="auto">
              <a:xfrm flipV="1">
                <a:off x="3809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56" name="Line 370"/>
              <p:cNvSpPr>
                <a:spLocks noChangeShapeType="1"/>
              </p:cNvSpPr>
              <p:nvPr/>
            </p:nvSpPr>
            <p:spPr bwMode="auto">
              <a:xfrm flipV="1">
                <a:off x="3822" y="3034"/>
                <a:ext cx="1" cy="6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57" name="Line 371"/>
              <p:cNvSpPr>
                <a:spLocks noChangeShapeType="1"/>
              </p:cNvSpPr>
              <p:nvPr/>
            </p:nvSpPr>
            <p:spPr bwMode="auto">
              <a:xfrm flipV="1">
                <a:off x="3871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58" name="Line 372"/>
              <p:cNvSpPr>
                <a:spLocks noChangeShapeType="1"/>
              </p:cNvSpPr>
              <p:nvPr/>
            </p:nvSpPr>
            <p:spPr bwMode="auto">
              <a:xfrm flipV="1">
                <a:off x="3929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59" name="Line 373"/>
              <p:cNvSpPr>
                <a:spLocks noChangeShapeType="1"/>
              </p:cNvSpPr>
              <p:nvPr/>
            </p:nvSpPr>
            <p:spPr bwMode="auto">
              <a:xfrm flipV="1">
                <a:off x="3955" y="307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60" name="Line 374"/>
              <p:cNvSpPr>
                <a:spLocks noChangeShapeType="1"/>
              </p:cNvSpPr>
              <p:nvPr/>
            </p:nvSpPr>
            <p:spPr bwMode="auto">
              <a:xfrm flipV="1">
                <a:off x="3986" y="3062"/>
                <a:ext cx="1" cy="4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61" name="Line 375"/>
              <p:cNvSpPr>
                <a:spLocks noChangeShapeType="1"/>
              </p:cNvSpPr>
              <p:nvPr/>
            </p:nvSpPr>
            <p:spPr bwMode="auto">
              <a:xfrm flipV="1">
                <a:off x="4026" y="307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62" name="Line 376"/>
              <p:cNvSpPr>
                <a:spLocks noChangeShapeType="1"/>
              </p:cNvSpPr>
              <p:nvPr/>
            </p:nvSpPr>
            <p:spPr bwMode="auto">
              <a:xfrm flipV="1">
                <a:off x="4048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63" name="Line 377"/>
              <p:cNvSpPr>
                <a:spLocks noChangeShapeType="1"/>
              </p:cNvSpPr>
              <p:nvPr/>
            </p:nvSpPr>
            <p:spPr bwMode="auto">
              <a:xfrm flipV="1">
                <a:off x="4070" y="3066"/>
                <a:ext cx="1" cy="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64" name="Line 378"/>
              <p:cNvSpPr>
                <a:spLocks noChangeShapeType="1"/>
              </p:cNvSpPr>
              <p:nvPr/>
            </p:nvSpPr>
            <p:spPr bwMode="auto">
              <a:xfrm flipV="1">
                <a:off x="4075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65" name="Line 379"/>
              <p:cNvSpPr>
                <a:spLocks noChangeShapeType="1"/>
              </p:cNvSpPr>
              <p:nvPr/>
            </p:nvSpPr>
            <p:spPr bwMode="auto">
              <a:xfrm flipV="1">
                <a:off x="4150" y="3071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66" name="Line 380"/>
              <p:cNvSpPr>
                <a:spLocks noChangeShapeType="1"/>
              </p:cNvSpPr>
              <p:nvPr/>
            </p:nvSpPr>
            <p:spPr bwMode="auto">
              <a:xfrm flipV="1">
                <a:off x="4168" y="3071"/>
                <a:ext cx="1" cy="3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67" name="Line 381"/>
              <p:cNvSpPr>
                <a:spLocks noChangeShapeType="1"/>
              </p:cNvSpPr>
              <p:nvPr/>
            </p:nvSpPr>
            <p:spPr bwMode="auto">
              <a:xfrm flipV="1">
                <a:off x="4194" y="3084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68" name="Line 382"/>
              <p:cNvSpPr>
                <a:spLocks noChangeShapeType="1"/>
              </p:cNvSpPr>
              <p:nvPr/>
            </p:nvSpPr>
            <p:spPr bwMode="auto">
              <a:xfrm flipV="1">
                <a:off x="4247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69" name="Line 383"/>
              <p:cNvSpPr>
                <a:spLocks noChangeShapeType="1"/>
              </p:cNvSpPr>
              <p:nvPr/>
            </p:nvSpPr>
            <p:spPr bwMode="auto">
              <a:xfrm flipV="1">
                <a:off x="4327" y="3080"/>
                <a:ext cx="1" cy="2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70" name="Line 384"/>
              <p:cNvSpPr>
                <a:spLocks noChangeShapeType="1"/>
              </p:cNvSpPr>
              <p:nvPr/>
            </p:nvSpPr>
            <p:spPr bwMode="auto">
              <a:xfrm flipV="1">
                <a:off x="4384" y="3039"/>
                <a:ext cx="1" cy="6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71" name="Line 385"/>
              <p:cNvSpPr>
                <a:spLocks noChangeShapeType="1"/>
              </p:cNvSpPr>
              <p:nvPr/>
            </p:nvSpPr>
            <p:spPr bwMode="auto">
              <a:xfrm flipV="1">
                <a:off x="4429" y="3048"/>
                <a:ext cx="1" cy="5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72" name="Line 386"/>
              <p:cNvSpPr>
                <a:spLocks noChangeShapeType="1"/>
              </p:cNvSpPr>
              <p:nvPr/>
            </p:nvSpPr>
            <p:spPr bwMode="auto">
              <a:xfrm flipV="1">
                <a:off x="4628" y="3066"/>
                <a:ext cx="1" cy="3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73" name="Line 387"/>
              <p:cNvSpPr>
                <a:spLocks noChangeShapeType="1"/>
              </p:cNvSpPr>
              <p:nvPr/>
            </p:nvSpPr>
            <p:spPr bwMode="auto">
              <a:xfrm flipV="1">
                <a:off x="4792" y="307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74" name="Line 388"/>
              <p:cNvSpPr>
                <a:spLocks noChangeShapeType="1"/>
              </p:cNvSpPr>
              <p:nvPr/>
            </p:nvSpPr>
            <p:spPr bwMode="auto">
              <a:xfrm flipV="1">
                <a:off x="4800" y="3075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75" name="Line 389"/>
              <p:cNvSpPr>
                <a:spLocks noChangeShapeType="1"/>
              </p:cNvSpPr>
              <p:nvPr/>
            </p:nvSpPr>
            <p:spPr bwMode="auto">
              <a:xfrm flipV="1">
                <a:off x="4880" y="3084"/>
                <a:ext cx="1" cy="1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76" name="Line 390"/>
              <p:cNvSpPr>
                <a:spLocks noChangeShapeType="1"/>
              </p:cNvSpPr>
              <p:nvPr/>
            </p:nvSpPr>
            <p:spPr bwMode="auto">
              <a:xfrm flipV="1">
                <a:off x="5057" y="3089"/>
                <a:ext cx="1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77" name="Line 391"/>
              <p:cNvSpPr>
                <a:spLocks noChangeShapeType="1"/>
              </p:cNvSpPr>
              <p:nvPr/>
            </p:nvSpPr>
            <p:spPr bwMode="auto">
              <a:xfrm flipV="1">
                <a:off x="5066" y="3030"/>
                <a:ext cx="1" cy="7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78" name="Line 392"/>
              <p:cNvSpPr>
                <a:spLocks noChangeShapeType="1"/>
              </p:cNvSpPr>
              <p:nvPr/>
            </p:nvSpPr>
            <p:spPr bwMode="auto">
              <a:xfrm flipV="1">
                <a:off x="5070" y="2765"/>
                <a:ext cx="1" cy="3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79" name="Line 393"/>
              <p:cNvSpPr>
                <a:spLocks noChangeShapeType="1"/>
              </p:cNvSpPr>
              <p:nvPr/>
            </p:nvSpPr>
            <p:spPr bwMode="auto">
              <a:xfrm flipV="1">
                <a:off x="5075" y="2825"/>
                <a:ext cx="1" cy="27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80" name="Line 394"/>
              <p:cNvSpPr>
                <a:spLocks noChangeShapeType="1"/>
              </p:cNvSpPr>
              <p:nvPr/>
            </p:nvSpPr>
            <p:spPr bwMode="auto">
              <a:xfrm flipV="1">
                <a:off x="5247" y="1093"/>
                <a:ext cx="1" cy="20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81" name="Line 395"/>
              <p:cNvSpPr>
                <a:spLocks noChangeShapeType="1"/>
              </p:cNvSpPr>
              <p:nvPr/>
            </p:nvSpPr>
            <p:spPr bwMode="auto">
              <a:xfrm flipV="1">
                <a:off x="5252" y="2410"/>
                <a:ext cx="1" cy="69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82" name="Line 396"/>
              <p:cNvSpPr>
                <a:spLocks noChangeShapeType="1"/>
              </p:cNvSpPr>
              <p:nvPr/>
            </p:nvSpPr>
            <p:spPr bwMode="auto">
              <a:xfrm flipV="1">
                <a:off x="5256" y="3025"/>
                <a:ext cx="1" cy="7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4783" name="Rectangle 397"/>
              <p:cNvSpPr>
                <a:spLocks noChangeArrowheads="1"/>
              </p:cNvSpPr>
              <p:nvPr/>
            </p:nvSpPr>
            <p:spPr bwMode="auto">
              <a:xfrm>
                <a:off x="5165" y="1011"/>
                <a:ext cx="20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864.9</a:t>
                </a:r>
                <a:endParaRPr lang="pt-BR" sz="1000"/>
              </a:p>
            </p:txBody>
          </p:sp>
          <p:sp>
            <p:nvSpPr>
              <p:cNvPr id="24784" name="Rectangle 398"/>
              <p:cNvSpPr>
                <a:spLocks noChangeArrowheads="1"/>
              </p:cNvSpPr>
              <p:nvPr/>
            </p:nvSpPr>
            <p:spPr bwMode="auto">
              <a:xfrm>
                <a:off x="3648" y="1197"/>
                <a:ext cx="20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606.7</a:t>
                </a:r>
                <a:endParaRPr lang="pt-BR" sz="1000"/>
              </a:p>
            </p:txBody>
          </p:sp>
          <p:sp>
            <p:nvSpPr>
              <p:cNvPr id="24785" name="Rectangle 399"/>
              <p:cNvSpPr>
                <a:spLocks noChangeArrowheads="1"/>
              </p:cNvSpPr>
              <p:nvPr/>
            </p:nvSpPr>
            <p:spPr bwMode="auto">
              <a:xfrm>
                <a:off x="1714" y="1954"/>
                <a:ext cx="20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278.3</a:t>
                </a:r>
                <a:endParaRPr lang="pt-BR" sz="1000"/>
              </a:p>
            </p:txBody>
          </p:sp>
          <p:sp>
            <p:nvSpPr>
              <p:cNvPr id="24786" name="Rectangle 400"/>
              <p:cNvSpPr>
                <a:spLocks noChangeArrowheads="1"/>
              </p:cNvSpPr>
              <p:nvPr/>
            </p:nvSpPr>
            <p:spPr bwMode="auto">
              <a:xfrm>
                <a:off x="4931" y="2683"/>
                <a:ext cx="20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834.8</a:t>
                </a:r>
                <a:endParaRPr lang="pt-BR" sz="1000"/>
              </a:p>
            </p:txBody>
          </p:sp>
          <p:sp>
            <p:nvSpPr>
              <p:cNvPr id="24787" name="Rectangle 401"/>
              <p:cNvSpPr>
                <a:spLocks noChangeArrowheads="1"/>
              </p:cNvSpPr>
              <p:nvPr/>
            </p:nvSpPr>
            <p:spPr bwMode="auto">
              <a:xfrm>
                <a:off x="1568" y="2742"/>
                <a:ext cx="20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259.3</a:t>
                </a:r>
                <a:endParaRPr lang="pt-BR" sz="1000"/>
              </a:p>
            </p:txBody>
          </p:sp>
          <p:sp>
            <p:nvSpPr>
              <p:cNvPr id="24788" name="Rectangle 403"/>
              <p:cNvSpPr>
                <a:spLocks noChangeArrowheads="1"/>
              </p:cNvSpPr>
              <p:nvPr/>
            </p:nvSpPr>
            <p:spPr bwMode="auto">
              <a:xfrm>
                <a:off x="3471" y="2761"/>
                <a:ext cx="20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576.6</a:t>
                </a:r>
                <a:endParaRPr lang="pt-BR" sz="1000"/>
              </a:p>
            </p:txBody>
          </p:sp>
          <p:sp>
            <p:nvSpPr>
              <p:cNvPr id="24789" name="Rectangle 405"/>
              <p:cNvSpPr>
                <a:spLocks noChangeArrowheads="1"/>
              </p:cNvSpPr>
              <p:nvPr/>
            </p:nvSpPr>
            <p:spPr bwMode="auto">
              <a:xfrm>
                <a:off x="1356" y="2938"/>
                <a:ext cx="20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t-BR" sz="1000">
                    <a:solidFill>
                      <a:srgbClr val="000000"/>
                    </a:solidFill>
                  </a:rPr>
                  <a:t>226.9</a:t>
                </a:r>
                <a:endParaRPr lang="pt-BR" sz="1000"/>
              </a:p>
            </p:txBody>
          </p:sp>
        </p:grpSp>
        <p:cxnSp>
          <p:nvCxnSpPr>
            <p:cNvPr id="399" name="Straight Connector 398"/>
            <p:cNvCxnSpPr>
              <a:endCxn id="24584" idx="2"/>
            </p:cNvCxnSpPr>
            <p:nvPr/>
          </p:nvCxnSpPr>
          <p:spPr>
            <a:xfrm flipH="1" flipV="1">
              <a:off x="2348360" y="3881148"/>
              <a:ext cx="298450" cy="41441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/>
            <p:cNvCxnSpPr/>
            <p:nvPr/>
          </p:nvCxnSpPr>
          <p:spPr>
            <a:xfrm flipH="1" flipV="1">
              <a:off x="2089597" y="4309856"/>
              <a:ext cx="219075" cy="29692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4019</TotalTime>
  <Words>128</Words>
  <Application>Microsoft Office PowerPoint</Application>
  <PresentationFormat>Papel A4 (210 x 297 mm)</PresentationFormat>
  <Paragraphs>41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Milene</dc:creator>
  <cp:lastModifiedBy>Larissa</cp:lastModifiedBy>
  <cp:revision>151</cp:revision>
  <dcterms:created xsi:type="dcterms:W3CDTF">2011-03-03T00:43:41Z</dcterms:created>
  <dcterms:modified xsi:type="dcterms:W3CDTF">2013-04-15T17:47:48Z</dcterms:modified>
</cp:coreProperties>
</file>