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4" r:id="rId2"/>
  </p:sldIdLst>
  <p:sldSz cx="6858000" cy="9144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356" y="5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dhya\Desktop\tRNA%20of%20V8%20genom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dhya\Desktop\tRNA%20of%20V8%20genom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dhya\Desktop\5s%20rRNA%20of%20V8%20genom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dhya\Desktop\5s%20rRNA%20of%20V8%20genom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Sheet9!$O$3</c:f>
              <c:strCache>
                <c:ptCount val="1"/>
                <c:pt idx="0">
                  <c:v>Asp_GTC_4_12</c:v>
                </c:pt>
              </c:strCache>
            </c:strRef>
          </c:tx>
          <c:marker>
            <c:symbol val="none"/>
          </c:marker>
          <c:cat>
            <c:numRef>
              <c:f>Sheet9!$A$4:$A$20</c:f>
              <c:numCache>
                <c:formatCode>General</c:formatCode>
                <c:ptCount val="17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</c:numCache>
            </c:numRef>
          </c:cat>
          <c:val>
            <c:numRef>
              <c:f>Sheet9!$O$4:$O$20</c:f>
              <c:numCache>
                <c:formatCode>General</c:formatCode>
                <c:ptCount val="17"/>
                <c:pt idx="0">
                  <c:v>0.86330935251798879</c:v>
                </c:pt>
                <c:pt idx="1">
                  <c:v>0.47592695074709618</c:v>
                </c:pt>
                <c:pt idx="2">
                  <c:v>1.0514665190924128</c:v>
                </c:pt>
                <c:pt idx="3">
                  <c:v>1.3060320973990038</c:v>
                </c:pt>
                <c:pt idx="4">
                  <c:v>1.7266187050359698</c:v>
                </c:pt>
                <c:pt idx="5">
                  <c:v>18.693967902601031</c:v>
                </c:pt>
                <c:pt idx="6">
                  <c:v>49.739900387382399</c:v>
                </c:pt>
                <c:pt idx="7">
                  <c:v>10.027670171555048</c:v>
                </c:pt>
                <c:pt idx="8">
                  <c:v>3.2982844493635861</c:v>
                </c:pt>
                <c:pt idx="9">
                  <c:v>4.7482014388489224</c:v>
                </c:pt>
                <c:pt idx="10">
                  <c:v>1.3392363032650798</c:v>
                </c:pt>
                <c:pt idx="11">
                  <c:v>1.793027116768124</c:v>
                </c:pt>
                <c:pt idx="12">
                  <c:v>1.848367459878258</c:v>
                </c:pt>
                <c:pt idx="13">
                  <c:v>2.3907028223574986</c:v>
                </c:pt>
                <c:pt idx="14">
                  <c:v>0.28776978417266358</c:v>
                </c:pt>
                <c:pt idx="15">
                  <c:v>0.27670171555063644</c:v>
                </c:pt>
                <c:pt idx="16">
                  <c:v>0.13281682346430548</c:v>
                </c:pt>
              </c:numCache>
            </c:numRef>
          </c:val>
        </c:ser>
        <c:ser>
          <c:idx val="1"/>
          <c:order val="1"/>
          <c:tx>
            <c:strRef>
              <c:f>Sheet9!$P$3</c:f>
              <c:strCache>
                <c:ptCount val="1"/>
                <c:pt idx="0">
                  <c:v>Gln_CTG_4_34</c:v>
                </c:pt>
              </c:strCache>
            </c:strRef>
          </c:tx>
          <c:marker>
            <c:symbol val="none"/>
          </c:marker>
          <c:cat>
            <c:numRef>
              <c:f>Sheet9!$A$4:$A$20</c:f>
              <c:numCache>
                <c:formatCode>General</c:formatCode>
                <c:ptCount val="17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</c:numCache>
            </c:numRef>
          </c:cat>
          <c:val>
            <c:numRef>
              <c:f>Sheet9!$P$4:$P$20</c:f>
              <c:numCache>
                <c:formatCode>General</c:formatCode>
                <c:ptCount val="17"/>
                <c:pt idx="0">
                  <c:v>13.115045822582086</c:v>
                </c:pt>
                <c:pt idx="1">
                  <c:v>3.8081679864756648</c:v>
                </c:pt>
                <c:pt idx="2">
                  <c:v>6.3083904261945012</c:v>
                </c:pt>
                <c:pt idx="3">
                  <c:v>5.0004448794376675</c:v>
                </c:pt>
                <c:pt idx="4">
                  <c:v>5.0627280007118074</c:v>
                </c:pt>
                <c:pt idx="5">
                  <c:v>4.7869027493549314</c:v>
                </c:pt>
                <c:pt idx="6">
                  <c:v>2.4646320847050447</c:v>
                </c:pt>
                <c:pt idx="7">
                  <c:v>9.911913871340861</c:v>
                </c:pt>
                <c:pt idx="8">
                  <c:v>27.662603434469119</c:v>
                </c:pt>
                <c:pt idx="9">
                  <c:v>12.581190497375212</c:v>
                </c:pt>
                <c:pt idx="10">
                  <c:v>1.7172346294154226</c:v>
                </c:pt>
                <c:pt idx="11">
                  <c:v>3.7013969214342914</c:v>
                </c:pt>
                <c:pt idx="12">
                  <c:v>1.1833793042085601</c:v>
                </c:pt>
                <c:pt idx="13">
                  <c:v>0.98763235163270757</c:v>
                </c:pt>
                <c:pt idx="14">
                  <c:v>0.37369872764481077</c:v>
                </c:pt>
                <c:pt idx="15">
                  <c:v>0.39149390515170546</c:v>
                </c:pt>
                <c:pt idx="16">
                  <c:v>0.9431444078654686</c:v>
                </c:pt>
              </c:numCache>
            </c:numRef>
          </c:val>
        </c:ser>
        <c:ser>
          <c:idx val="2"/>
          <c:order val="2"/>
          <c:tx>
            <c:strRef>
              <c:f>Sheet9!$Q$3</c:f>
              <c:strCache>
                <c:ptCount val="1"/>
                <c:pt idx="0">
                  <c:v>Lys_TTT_6_13</c:v>
                </c:pt>
              </c:strCache>
            </c:strRef>
          </c:tx>
          <c:marker>
            <c:symbol val="none"/>
          </c:marker>
          <c:cat>
            <c:numRef>
              <c:f>Sheet9!$A$4:$A$20</c:f>
              <c:numCache>
                <c:formatCode>General</c:formatCode>
                <c:ptCount val="17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</c:numCache>
            </c:numRef>
          </c:cat>
          <c:val>
            <c:numRef>
              <c:f>Sheet9!$Q$4:$Q$20</c:f>
              <c:numCache>
                <c:formatCode>General</c:formatCode>
                <c:ptCount val="17"/>
                <c:pt idx="0">
                  <c:v>16.959459459459495</c:v>
                </c:pt>
                <c:pt idx="1">
                  <c:v>25.456081081081081</c:v>
                </c:pt>
                <c:pt idx="2">
                  <c:v>2.2128378378378382</c:v>
                </c:pt>
                <c:pt idx="3">
                  <c:v>4.7466216216216601</c:v>
                </c:pt>
                <c:pt idx="4">
                  <c:v>1.4358108108108099</c:v>
                </c:pt>
                <c:pt idx="5">
                  <c:v>1.402027027027027</c:v>
                </c:pt>
                <c:pt idx="6">
                  <c:v>0.9459459459459455</c:v>
                </c:pt>
                <c:pt idx="7">
                  <c:v>1.6722972972972974</c:v>
                </c:pt>
                <c:pt idx="8">
                  <c:v>1.0472972972972892</c:v>
                </c:pt>
                <c:pt idx="9">
                  <c:v>1.7736486486486478</c:v>
                </c:pt>
                <c:pt idx="10">
                  <c:v>3.4290540540540539</c:v>
                </c:pt>
                <c:pt idx="11">
                  <c:v>9.7466216216216139</c:v>
                </c:pt>
                <c:pt idx="12">
                  <c:v>9.1216216216216139</c:v>
                </c:pt>
                <c:pt idx="13">
                  <c:v>3.7162162162162162</c:v>
                </c:pt>
                <c:pt idx="14">
                  <c:v>5.5067567567567455</c:v>
                </c:pt>
                <c:pt idx="15">
                  <c:v>6.5371621621621898</c:v>
                </c:pt>
                <c:pt idx="16">
                  <c:v>4.2905405405405395</c:v>
                </c:pt>
              </c:numCache>
            </c:numRef>
          </c:val>
        </c:ser>
        <c:ser>
          <c:idx val="3"/>
          <c:order val="3"/>
          <c:tx>
            <c:strRef>
              <c:f>Sheet9!$R$3</c:f>
              <c:strCache>
                <c:ptCount val="1"/>
                <c:pt idx="0">
                  <c:v>His_GTG_6_15 </c:v>
                </c:pt>
              </c:strCache>
            </c:strRef>
          </c:tx>
          <c:marker>
            <c:symbol val="none"/>
          </c:marker>
          <c:cat>
            <c:numRef>
              <c:f>Sheet9!$A$4:$A$20</c:f>
              <c:numCache>
                <c:formatCode>General</c:formatCode>
                <c:ptCount val="17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</c:numCache>
            </c:numRef>
          </c:cat>
          <c:val>
            <c:numRef>
              <c:f>Sheet9!$R$4:$R$20</c:f>
              <c:numCache>
                <c:formatCode>General</c:formatCode>
                <c:ptCount val="17"/>
                <c:pt idx="0">
                  <c:v>3.2651941281382912</c:v>
                </c:pt>
                <c:pt idx="1">
                  <c:v>8.0532308958705006</c:v>
                </c:pt>
                <c:pt idx="2">
                  <c:v>7.4358622581972815</c:v>
                </c:pt>
                <c:pt idx="3">
                  <c:v>12.100425298394844</c:v>
                </c:pt>
                <c:pt idx="4">
                  <c:v>1.9207024283166489</c:v>
                </c:pt>
                <c:pt idx="5">
                  <c:v>1.4130882151186657</c:v>
                </c:pt>
                <c:pt idx="6">
                  <c:v>2.2774043078611612</c:v>
                </c:pt>
                <c:pt idx="7">
                  <c:v>2.3185622170393745</c:v>
                </c:pt>
                <c:pt idx="8">
                  <c:v>3.2926327342570998</c:v>
                </c:pt>
                <c:pt idx="9">
                  <c:v>5.2682123748113598</c:v>
                </c:pt>
                <c:pt idx="10">
                  <c:v>14.803128001097543</c:v>
                </c:pt>
                <c:pt idx="11">
                  <c:v>12.319934147345375</c:v>
                </c:pt>
                <c:pt idx="12">
                  <c:v>8.8489504733159539</c:v>
                </c:pt>
                <c:pt idx="13">
                  <c:v>7.8748799560982246</c:v>
                </c:pt>
                <c:pt idx="14">
                  <c:v>2.6752640965838927</c:v>
                </c:pt>
                <c:pt idx="15">
                  <c:v>5.0487035258608914</c:v>
                </c:pt>
                <c:pt idx="16">
                  <c:v>1.0838249416929564</c:v>
                </c:pt>
              </c:numCache>
            </c:numRef>
          </c:val>
        </c:ser>
        <c:marker val="1"/>
        <c:axId val="139467392"/>
        <c:axId val="139477376"/>
      </c:lineChart>
      <c:catAx>
        <c:axId val="139467392"/>
        <c:scaling>
          <c:orientation val="minMax"/>
        </c:scaling>
        <c:axPos val="b"/>
        <c:numFmt formatCode="General" sourceLinked="1"/>
        <c:tickLblPos val="nextTo"/>
        <c:crossAx val="139477376"/>
        <c:crosses val="autoZero"/>
        <c:auto val="1"/>
        <c:lblAlgn val="ctr"/>
        <c:lblOffset val="100"/>
      </c:catAx>
      <c:valAx>
        <c:axId val="139477376"/>
        <c:scaling>
          <c:orientation val="minMax"/>
        </c:scaling>
        <c:axPos val="l"/>
        <c:majorGridlines/>
        <c:numFmt formatCode="General" sourceLinked="1"/>
        <c:tickLblPos val="nextTo"/>
        <c:crossAx val="1394673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7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Sheet12!$O$10</c:f>
              <c:strCache>
                <c:ptCount val="1"/>
                <c:pt idx="0">
                  <c:v>Arg_ACG_2_7</c:v>
                </c:pt>
              </c:strCache>
            </c:strRef>
          </c:tx>
          <c:marker>
            <c:symbol val="none"/>
          </c:marker>
          <c:cat>
            <c:strRef>
              <c:f>Sheet12!$P$9:$T$9</c:f>
              <c:strCache>
                <c:ptCount val="5"/>
                <c:pt idx="0">
                  <c:v>CM</c:v>
                </c:pt>
                <c:pt idx="1">
                  <c:v>CS</c:v>
                </c:pt>
                <c:pt idx="2">
                  <c:v>MM</c:v>
                </c:pt>
                <c:pt idx="3">
                  <c:v>NS</c:v>
                </c:pt>
                <c:pt idx="4">
                  <c:v>PQ</c:v>
                </c:pt>
              </c:strCache>
            </c:strRef>
          </c:cat>
          <c:val>
            <c:numRef>
              <c:f>Sheet12!$P$10:$T$10</c:f>
              <c:numCache>
                <c:formatCode>General</c:formatCode>
                <c:ptCount val="5"/>
                <c:pt idx="0">
                  <c:v>7.1715606270486774</c:v>
                </c:pt>
                <c:pt idx="1">
                  <c:v>5.6574273449178945</c:v>
                </c:pt>
                <c:pt idx="2">
                  <c:v>4.4217080630340506</c:v>
                </c:pt>
                <c:pt idx="3">
                  <c:v>38.048084703687749</c:v>
                </c:pt>
                <c:pt idx="4">
                  <c:v>44.701219261311394</c:v>
                </c:pt>
              </c:numCache>
            </c:numRef>
          </c:val>
        </c:ser>
        <c:ser>
          <c:idx val="1"/>
          <c:order val="1"/>
          <c:tx>
            <c:strRef>
              <c:f>Sheet12!$O$11</c:f>
              <c:strCache>
                <c:ptCount val="1"/>
                <c:pt idx="0">
                  <c:v>Gln_CTG_7_5</c:v>
                </c:pt>
              </c:strCache>
            </c:strRef>
          </c:tx>
          <c:marker>
            <c:symbol val="none"/>
          </c:marker>
          <c:cat>
            <c:strRef>
              <c:f>Sheet12!$P$9:$T$9</c:f>
              <c:strCache>
                <c:ptCount val="5"/>
                <c:pt idx="0">
                  <c:v>CM</c:v>
                </c:pt>
                <c:pt idx="1">
                  <c:v>CS</c:v>
                </c:pt>
                <c:pt idx="2">
                  <c:v>MM</c:v>
                </c:pt>
                <c:pt idx="3">
                  <c:v>NS</c:v>
                </c:pt>
                <c:pt idx="4">
                  <c:v>PQ</c:v>
                </c:pt>
              </c:strCache>
            </c:strRef>
          </c:cat>
          <c:val>
            <c:numRef>
              <c:f>Sheet12!$P$11:$T$11</c:f>
              <c:numCache>
                <c:formatCode>General</c:formatCode>
                <c:ptCount val="5"/>
                <c:pt idx="0">
                  <c:v>6.8145642658177144</c:v>
                </c:pt>
                <c:pt idx="1">
                  <c:v>8.0083565459610035</c:v>
                </c:pt>
                <c:pt idx="2">
                  <c:v>3.2928770393951377</c:v>
                </c:pt>
                <c:pt idx="3">
                  <c:v>23.020294468762437</c:v>
                </c:pt>
                <c:pt idx="4">
                  <c:v>58.863907680063441</c:v>
                </c:pt>
              </c:numCache>
            </c:numRef>
          </c:val>
        </c:ser>
        <c:ser>
          <c:idx val="2"/>
          <c:order val="2"/>
          <c:tx>
            <c:strRef>
              <c:f>Sheet12!$O$12</c:f>
              <c:strCache>
                <c:ptCount val="1"/>
                <c:pt idx="0">
                  <c:v>His_GTG_6_15</c:v>
                </c:pt>
              </c:strCache>
            </c:strRef>
          </c:tx>
          <c:marker>
            <c:symbol val="none"/>
          </c:marker>
          <c:cat>
            <c:strRef>
              <c:f>Sheet12!$P$9:$T$9</c:f>
              <c:strCache>
                <c:ptCount val="5"/>
                <c:pt idx="0">
                  <c:v>CM</c:v>
                </c:pt>
                <c:pt idx="1">
                  <c:v>CS</c:v>
                </c:pt>
                <c:pt idx="2">
                  <c:v>MM</c:v>
                </c:pt>
                <c:pt idx="3">
                  <c:v>NS</c:v>
                </c:pt>
                <c:pt idx="4">
                  <c:v>PQ</c:v>
                </c:pt>
              </c:strCache>
            </c:strRef>
          </c:cat>
          <c:val>
            <c:numRef>
              <c:f>Sheet12!$P$12:$T$12</c:f>
              <c:numCache>
                <c:formatCode>General</c:formatCode>
                <c:ptCount val="5"/>
                <c:pt idx="0">
                  <c:v>19.193304980107012</c:v>
                </c:pt>
                <c:pt idx="1">
                  <c:v>38.853066264233377</c:v>
                </c:pt>
                <c:pt idx="2">
                  <c:v>3.0456852791878171</c:v>
                </c:pt>
                <c:pt idx="3">
                  <c:v>4.5273700096035085</c:v>
                </c:pt>
                <c:pt idx="4">
                  <c:v>34.380573466867844</c:v>
                </c:pt>
              </c:numCache>
            </c:numRef>
          </c:val>
        </c:ser>
        <c:ser>
          <c:idx val="3"/>
          <c:order val="3"/>
          <c:tx>
            <c:strRef>
              <c:f>Sheet12!$O$13</c:f>
              <c:strCache>
                <c:ptCount val="1"/>
                <c:pt idx="0">
                  <c:v>Lys_TTT_6_13</c:v>
                </c:pt>
              </c:strCache>
            </c:strRef>
          </c:tx>
          <c:marker>
            <c:symbol val="none"/>
          </c:marker>
          <c:cat>
            <c:strRef>
              <c:f>Sheet12!$P$9:$T$9</c:f>
              <c:strCache>
                <c:ptCount val="5"/>
                <c:pt idx="0">
                  <c:v>CM</c:v>
                </c:pt>
                <c:pt idx="1">
                  <c:v>CS</c:v>
                </c:pt>
                <c:pt idx="2">
                  <c:v>MM</c:v>
                </c:pt>
                <c:pt idx="3">
                  <c:v>NS</c:v>
                </c:pt>
                <c:pt idx="4">
                  <c:v>PQ</c:v>
                </c:pt>
              </c:strCache>
            </c:strRef>
          </c:cat>
          <c:val>
            <c:numRef>
              <c:f>Sheet12!$P$13:$T$13</c:f>
              <c:numCache>
                <c:formatCode>General</c:formatCode>
                <c:ptCount val="5"/>
                <c:pt idx="0">
                  <c:v>16.942567567567423</c:v>
                </c:pt>
                <c:pt idx="1">
                  <c:v>14.881756756756756</c:v>
                </c:pt>
                <c:pt idx="2">
                  <c:v>4.087837837837812</c:v>
                </c:pt>
                <c:pt idx="3">
                  <c:v>9.2736486486486527</c:v>
                </c:pt>
                <c:pt idx="4">
                  <c:v>54.814189189189094</c:v>
                </c:pt>
              </c:numCache>
            </c:numRef>
          </c:val>
        </c:ser>
        <c:marker val="1"/>
        <c:axId val="139648000"/>
        <c:axId val="139956224"/>
      </c:lineChart>
      <c:catAx>
        <c:axId val="139648000"/>
        <c:scaling>
          <c:orientation val="minMax"/>
        </c:scaling>
        <c:axPos val="b"/>
        <c:tickLblPos val="nextTo"/>
        <c:crossAx val="139956224"/>
        <c:crosses val="autoZero"/>
        <c:auto val="1"/>
        <c:lblAlgn val="ctr"/>
        <c:lblOffset val="100"/>
      </c:catAx>
      <c:valAx>
        <c:axId val="139956224"/>
        <c:scaling>
          <c:orientation val="minMax"/>
        </c:scaling>
        <c:axPos val="l"/>
        <c:majorGridlines/>
        <c:numFmt formatCode="General" sourceLinked="1"/>
        <c:tickLblPos val="nextTo"/>
        <c:crossAx val="1396480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7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6.9210629921260244E-2"/>
          <c:y val="5.1400554097404488E-2"/>
          <c:w val="0.5627339238845146"/>
          <c:h val="0.8326195683872849"/>
        </c:manualLayout>
      </c:layout>
      <c:lineChart>
        <c:grouping val="standard"/>
        <c:ser>
          <c:idx val="0"/>
          <c:order val="0"/>
          <c:tx>
            <c:strRef>
              <c:f>Sheet9!$A$3</c:f>
              <c:strCache>
                <c:ptCount val="1"/>
                <c:pt idx="0">
                  <c:v>MGG_20350</c:v>
                </c:pt>
              </c:strCache>
            </c:strRef>
          </c:tx>
          <c:marker>
            <c:symbol val="none"/>
          </c:marker>
          <c:cat>
            <c:strRef>
              <c:f>Sheet9!$I$1:$M$1</c:f>
              <c:strCache>
                <c:ptCount val="5"/>
                <c:pt idx="0">
                  <c:v>CM</c:v>
                </c:pt>
                <c:pt idx="1">
                  <c:v>CS</c:v>
                </c:pt>
                <c:pt idx="2">
                  <c:v>MM</c:v>
                </c:pt>
                <c:pt idx="3">
                  <c:v>NS</c:v>
                </c:pt>
                <c:pt idx="4">
                  <c:v>PQ</c:v>
                </c:pt>
              </c:strCache>
            </c:strRef>
          </c:cat>
          <c:val>
            <c:numRef>
              <c:f>Sheet9!$I$3:$M$3</c:f>
              <c:numCache>
                <c:formatCode>General</c:formatCode>
                <c:ptCount val="5"/>
                <c:pt idx="0">
                  <c:v>24.284492144967992</c:v>
                </c:pt>
                <c:pt idx="1">
                  <c:v>14.665966713330224</c:v>
                </c:pt>
                <c:pt idx="2">
                  <c:v>13.219396484678798</c:v>
                </c:pt>
                <c:pt idx="3">
                  <c:v>13.580066884429987</c:v>
                </c:pt>
                <c:pt idx="4">
                  <c:v>34.250077772592924</c:v>
                </c:pt>
              </c:numCache>
            </c:numRef>
          </c:val>
        </c:ser>
        <c:ser>
          <c:idx val="1"/>
          <c:order val="1"/>
          <c:tx>
            <c:strRef>
              <c:f>Sheet9!$A$4</c:f>
              <c:strCache>
                <c:ptCount val="1"/>
                <c:pt idx="0">
                  <c:v>MGG_20349</c:v>
                </c:pt>
              </c:strCache>
            </c:strRef>
          </c:tx>
          <c:marker>
            <c:symbol val="none"/>
          </c:marker>
          <c:cat>
            <c:strRef>
              <c:f>Sheet9!$I$1:$M$1</c:f>
              <c:strCache>
                <c:ptCount val="5"/>
                <c:pt idx="0">
                  <c:v>CM</c:v>
                </c:pt>
                <c:pt idx="1">
                  <c:v>CS</c:v>
                </c:pt>
                <c:pt idx="2">
                  <c:v>MM</c:v>
                </c:pt>
                <c:pt idx="3">
                  <c:v>NS</c:v>
                </c:pt>
                <c:pt idx="4">
                  <c:v>PQ</c:v>
                </c:pt>
              </c:strCache>
            </c:strRef>
          </c:cat>
          <c:val>
            <c:numRef>
              <c:f>Sheet9!$I$4:$M$4</c:f>
              <c:numCache>
                <c:formatCode>General</c:formatCode>
                <c:ptCount val="5"/>
                <c:pt idx="0">
                  <c:v>6.3431745103770645</c:v>
                </c:pt>
                <c:pt idx="1">
                  <c:v>4.3164766637435452</c:v>
                </c:pt>
                <c:pt idx="2">
                  <c:v>1.0620676215531561</c:v>
                </c:pt>
                <c:pt idx="3">
                  <c:v>26.99015882295625</c:v>
                </c:pt>
                <c:pt idx="4">
                  <c:v>61.288122381370187</c:v>
                </c:pt>
              </c:numCache>
            </c:numRef>
          </c:val>
        </c:ser>
        <c:ser>
          <c:idx val="2"/>
          <c:order val="2"/>
          <c:tx>
            <c:strRef>
              <c:f>Sheet9!$A$5</c:f>
              <c:strCache>
                <c:ptCount val="1"/>
                <c:pt idx="0">
                  <c:v>MGG_20325</c:v>
                </c:pt>
              </c:strCache>
            </c:strRef>
          </c:tx>
          <c:marker>
            <c:symbol val="none"/>
          </c:marker>
          <c:cat>
            <c:strRef>
              <c:f>Sheet9!$I$1:$M$1</c:f>
              <c:strCache>
                <c:ptCount val="5"/>
                <c:pt idx="0">
                  <c:v>CM</c:v>
                </c:pt>
                <c:pt idx="1">
                  <c:v>CS</c:v>
                </c:pt>
                <c:pt idx="2">
                  <c:v>MM</c:v>
                </c:pt>
                <c:pt idx="3">
                  <c:v>NS</c:v>
                </c:pt>
                <c:pt idx="4">
                  <c:v>PQ</c:v>
                </c:pt>
              </c:strCache>
            </c:strRef>
          </c:cat>
          <c:val>
            <c:numRef>
              <c:f>Sheet9!$I$5:$M$5</c:f>
              <c:numCache>
                <c:formatCode>General</c:formatCode>
                <c:ptCount val="5"/>
                <c:pt idx="0">
                  <c:v>23.784424123840328</c:v>
                </c:pt>
                <c:pt idx="1">
                  <c:v>13.575317121218168</c:v>
                </c:pt>
                <c:pt idx="2">
                  <c:v>9.8830012378708627</c:v>
                </c:pt>
                <c:pt idx="3">
                  <c:v>17.640325307138387</c:v>
                </c:pt>
                <c:pt idx="4">
                  <c:v>35.116932209932251</c:v>
                </c:pt>
              </c:numCache>
            </c:numRef>
          </c:val>
        </c:ser>
        <c:ser>
          <c:idx val="3"/>
          <c:order val="3"/>
          <c:tx>
            <c:strRef>
              <c:f>Sheet9!$A$6</c:f>
              <c:strCache>
                <c:ptCount val="1"/>
                <c:pt idx="0">
                  <c:v>MGG_20333</c:v>
                </c:pt>
              </c:strCache>
            </c:strRef>
          </c:tx>
          <c:marker>
            <c:symbol val="none"/>
          </c:marker>
          <c:cat>
            <c:strRef>
              <c:f>Sheet9!$I$1:$M$1</c:f>
              <c:strCache>
                <c:ptCount val="5"/>
                <c:pt idx="0">
                  <c:v>CM</c:v>
                </c:pt>
                <c:pt idx="1">
                  <c:v>CS</c:v>
                </c:pt>
                <c:pt idx="2">
                  <c:v>MM</c:v>
                </c:pt>
                <c:pt idx="3">
                  <c:v>NS</c:v>
                </c:pt>
                <c:pt idx="4">
                  <c:v>PQ</c:v>
                </c:pt>
              </c:strCache>
            </c:strRef>
          </c:cat>
          <c:val>
            <c:numRef>
              <c:f>Sheet9!$I$6:$M$6</c:f>
              <c:numCache>
                <c:formatCode>General</c:formatCode>
                <c:ptCount val="5"/>
                <c:pt idx="0">
                  <c:v>7.5488298433925793</c:v>
                </c:pt>
                <c:pt idx="1">
                  <c:v>5.4988562379025145</c:v>
                </c:pt>
                <c:pt idx="2">
                  <c:v>2.0763681154319782</c:v>
                </c:pt>
                <c:pt idx="3">
                  <c:v>27.107161710364245</c:v>
                </c:pt>
                <c:pt idx="4">
                  <c:v>57.768784092908682</c:v>
                </c:pt>
              </c:numCache>
            </c:numRef>
          </c:val>
        </c:ser>
        <c:ser>
          <c:idx val="4"/>
          <c:order val="4"/>
          <c:tx>
            <c:strRef>
              <c:f>Sheet9!$A$7</c:f>
              <c:strCache>
                <c:ptCount val="1"/>
                <c:pt idx="0">
                  <c:v>MGG_20335</c:v>
                </c:pt>
              </c:strCache>
            </c:strRef>
          </c:tx>
          <c:marker>
            <c:symbol val="none"/>
          </c:marker>
          <c:cat>
            <c:strRef>
              <c:f>Sheet9!$I$1:$M$1</c:f>
              <c:strCache>
                <c:ptCount val="5"/>
                <c:pt idx="0">
                  <c:v>CM</c:v>
                </c:pt>
                <c:pt idx="1">
                  <c:v>CS</c:v>
                </c:pt>
                <c:pt idx="2">
                  <c:v>MM</c:v>
                </c:pt>
                <c:pt idx="3">
                  <c:v>NS</c:v>
                </c:pt>
                <c:pt idx="4">
                  <c:v>PQ</c:v>
                </c:pt>
              </c:strCache>
            </c:strRef>
          </c:cat>
          <c:val>
            <c:numRef>
              <c:f>Sheet9!$I$7:$M$7</c:f>
              <c:numCache>
                <c:formatCode>General</c:formatCode>
                <c:ptCount val="5"/>
                <c:pt idx="0">
                  <c:v>24.284492144967992</c:v>
                </c:pt>
                <c:pt idx="1">
                  <c:v>14.665966713330224</c:v>
                </c:pt>
                <c:pt idx="2">
                  <c:v>13.219396484678798</c:v>
                </c:pt>
                <c:pt idx="3">
                  <c:v>13.580066884429987</c:v>
                </c:pt>
                <c:pt idx="4">
                  <c:v>34.250077772592924</c:v>
                </c:pt>
              </c:numCache>
            </c:numRef>
          </c:val>
        </c:ser>
        <c:marker val="1"/>
        <c:axId val="127470208"/>
        <c:axId val="127525248"/>
      </c:lineChart>
      <c:catAx>
        <c:axId val="127470208"/>
        <c:scaling>
          <c:orientation val="minMax"/>
        </c:scaling>
        <c:axPos val="b"/>
        <c:tickLblPos val="nextTo"/>
        <c:crossAx val="127525248"/>
        <c:crosses val="autoZero"/>
        <c:auto val="1"/>
        <c:lblAlgn val="ctr"/>
        <c:lblOffset val="100"/>
      </c:catAx>
      <c:valAx>
        <c:axId val="127525248"/>
        <c:scaling>
          <c:orientation val="minMax"/>
        </c:scaling>
        <c:axPos val="l"/>
        <c:majorGridlines/>
        <c:numFmt formatCode="General" sourceLinked="1"/>
        <c:tickLblPos val="nextTo"/>
        <c:crossAx val="127470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22211286089484"/>
          <c:y val="0.28144757946923332"/>
          <c:w val="0.30555544619422581"/>
          <c:h val="0.41858595800525078"/>
        </c:manualLayout>
      </c:layout>
      <c:txPr>
        <a:bodyPr/>
        <a:lstStyle/>
        <a:p>
          <a:pPr>
            <a:defRPr sz="7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Sheet9!$I$10</c:f>
              <c:strCache>
                <c:ptCount val="1"/>
                <c:pt idx="0">
                  <c:v>MGG_20350</c:v>
                </c:pt>
              </c:strCache>
            </c:strRef>
          </c:tx>
          <c:marker>
            <c:symbol val="none"/>
          </c:marker>
          <c:cat>
            <c:numRef>
              <c:f>Sheet9!$B$11:$B$27</c:f>
              <c:numCache>
                <c:formatCode>General</c:formatCode>
                <c:ptCount val="17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</c:numCache>
            </c:numRef>
          </c:cat>
          <c:val>
            <c:numRef>
              <c:f>Sheet9!$I$11:$I$27</c:f>
              <c:numCache>
                <c:formatCode>General</c:formatCode>
                <c:ptCount val="17"/>
                <c:pt idx="0">
                  <c:v>4.6031653445325871</c:v>
                </c:pt>
                <c:pt idx="1">
                  <c:v>2.5917716596671352</c:v>
                </c:pt>
                <c:pt idx="2">
                  <c:v>4.3542930471301915</c:v>
                </c:pt>
                <c:pt idx="3">
                  <c:v>4.721768548763416</c:v>
                </c:pt>
                <c:pt idx="4">
                  <c:v>6.1362575828278114</c:v>
                </c:pt>
                <c:pt idx="5">
                  <c:v>11.479234717685552</c:v>
                </c:pt>
                <c:pt idx="6">
                  <c:v>14.799152278736972</c:v>
                </c:pt>
                <c:pt idx="7">
                  <c:v>9.5407528386996567</c:v>
                </c:pt>
                <c:pt idx="8">
                  <c:v>10.486662000311092</c:v>
                </c:pt>
                <c:pt idx="9">
                  <c:v>12.362925804946395</c:v>
                </c:pt>
                <c:pt idx="10">
                  <c:v>7.3106237361953674</c:v>
                </c:pt>
                <c:pt idx="11">
                  <c:v>3.787525276092726</c:v>
                </c:pt>
                <c:pt idx="12">
                  <c:v>3.0982656711774772</c:v>
                </c:pt>
                <c:pt idx="13">
                  <c:v>2.6219085394307027</c:v>
                </c:pt>
                <c:pt idx="14">
                  <c:v>1.4212941359464863</c:v>
                </c:pt>
                <c:pt idx="15">
                  <c:v>0.48705086327578473</c:v>
                </c:pt>
                <c:pt idx="16">
                  <c:v>0.19734795458080653</c:v>
                </c:pt>
              </c:numCache>
            </c:numRef>
          </c:val>
        </c:ser>
        <c:ser>
          <c:idx val="1"/>
          <c:order val="1"/>
          <c:tx>
            <c:strRef>
              <c:f>Sheet9!$J$10</c:f>
              <c:strCache>
                <c:ptCount val="1"/>
                <c:pt idx="0">
                  <c:v>MGG_20349</c:v>
                </c:pt>
              </c:strCache>
            </c:strRef>
          </c:tx>
          <c:marker>
            <c:symbol val="none"/>
          </c:marker>
          <c:cat>
            <c:numRef>
              <c:f>Sheet9!$B$11:$B$27</c:f>
              <c:numCache>
                <c:formatCode>General</c:formatCode>
                <c:ptCount val="17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</c:numCache>
            </c:numRef>
          </c:cat>
          <c:val>
            <c:numRef>
              <c:f>Sheet9!$J$11:$J$27</c:f>
              <c:numCache>
                <c:formatCode>General</c:formatCode>
                <c:ptCount val="17"/>
                <c:pt idx="0">
                  <c:v>10.9227321445971</c:v>
                </c:pt>
                <c:pt idx="1">
                  <c:v>6.4406119068498491</c:v>
                </c:pt>
                <c:pt idx="2">
                  <c:v>14.372015979733026</c:v>
                </c:pt>
                <c:pt idx="3">
                  <c:v>9.9581019195167126</c:v>
                </c:pt>
                <c:pt idx="4">
                  <c:v>8.5160284517197589</c:v>
                </c:pt>
                <c:pt idx="5">
                  <c:v>21.065965117412194</c:v>
                </c:pt>
                <c:pt idx="6">
                  <c:v>12.257624476273994</c:v>
                </c:pt>
                <c:pt idx="7">
                  <c:v>6.3918932086134674</c:v>
                </c:pt>
                <c:pt idx="8">
                  <c:v>4.6867387703400567</c:v>
                </c:pt>
                <c:pt idx="9">
                  <c:v>2.6210659651174142</c:v>
                </c:pt>
                <c:pt idx="10">
                  <c:v>0.90616778719672297</c:v>
                </c:pt>
                <c:pt idx="11">
                  <c:v>1.2374549352041257</c:v>
                </c:pt>
                <c:pt idx="12">
                  <c:v>0.35077462730196035</c:v>
                </c:pt>
                <c:pt idx="13">
                  <c:v>0.25333723082919224</c:v>
                </c:pt>
                <c:pt idx="14">
                  <c:v>1.9487479294553429E-2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Sheet9!$K$10</c:f>
              <c:strCache>
                <c:ptCount val="1"/>
                <c:pt idx="0">
                  <c:v>MGG_20325</c:v>
                </c:pt>
              </c:strCache>
            </c:strRef>
          </c:tx>
          <c:marker>
            <c:symbol val="none"/>
          </c:marker>
          <c:cat>
            <c:numRef>
              <c:f>Sheet9!$B$11:$B$27</c:f>
              <c:numCache>
                <c:formatCode>General</c:formatCode>
                <c:ptCount val="17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</c:numCache>
            </c:numRef>
          </c:cat>
          <c:val>
            <c:numRef>
              <c:f>Sheet9!$K$11:$K$27</c:f>
              <c:numCache>
                <c:formatCode>General</c:formatCode>
                <c:ptCount val="17"/>
                <c:pt idx="0">
                  <c:v>5.4665974523819028</c:v>
                </c:pt>
                <c:pt idx="1">
                  <c:v>3.0094903432762314</c:v>
                </c:pt>
                <c:pt idx="2">
                  <c:v>4.2580095568954421</c:v>
                </c:pt>
                <c:pt idx="3">
                  <c:v>5.3388172343568945</c:v>
                </c:pt>
                <c:pt idx="4">
                  <c:v>7.105112539764912</c:v>
                </c:pt>
                <c:pt idx="5">
                  <c:v>14.353977824808052</c:v>
                </c:pt>
                <c:pt idx="6">
                  <c:v>19.89245164982896</c:v>
                </c:pt>
                <c:pt idx="7">
                  <c:v>12.491847355881267</c:v>
                </c:pt>
                <c:pt idx="8">
                  <c:v>8.2804243368073767</c:v>
                </c:pt>
                <c:pt idx="9">
                  <c:v>6.3211276604240707</c:v>
                </c:pt>
                <c:pt idx="10">
                  <c:v>5.4319903100001534</c:v>
                </c:pt>
                <c:pt idx="11">
                  <c:v>2.9362829266993953</c:v>
                </c:pt>
                <c:pt idx="12">
                  <c:v>2.8431098510561852</c:v>
                </c:pt>
                <c:pt idx="13">
                  <c:v>1.3709752558931958</c:v>
                </c:pt>
                <c:pt idx="14">
                  <c:v>0.51378295997550849</c:v>
                </c:pt>
                <c:pt idx="15">
                  <c:v>0.24624312848567212</c:v>
                </c:pt>
                <c:pt idx="16">
                  <c:v>0.13975961346484048</c:v>
                </c:pt>
              </c:numCache>
            </c:numRef>
          </c:val>
        </c:ser>
        <c:ser>
          <c:idx val="3"/>
          <c:order val="3"/>
          <c:tx>
            <c:strRef>
              <c:f>Sheet9!$L$10</c:f>
              <c:strCache>
                <c:ptCount val="1"/>
                <c:pt idx="0">
                  <c:v>MGG_20333</c:v>
                </c:pt>
              </c:strCache>
            </c:strRef>
          </c:tx>
          <c:marker>
            <c:symbol val="none"/>
          </c:marker>
          <c:cat>
            <c:numRef>
              <c:f>Sheet9!$B$11:$B$27</c:f>
              <c:numCache>
                <c:formatCode>General</c:formatCode>
                <c:ptCount val="17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</c:numCache>
            </c:numRef>
          </c:cat>
          <c:val>
            <c:numRef>
              <c:f>Sheet9!$L$11:$L$27</c:f>
              <c:numCache>
                <c:formatCode>General</c:formatCode>
                <c:ptCount val="17"/>
                <c:pt idx="0">
                  <c:v>10.011436614762106</c:v>
                </c:pt>
                <c:pt idx="1">
                  <c:v>6.0438110319345473</c:v>
                </c:pt>
                <c:pt idx="2">
                  <c:v>13.847101258027624</c:v>
                </c:pt>
                <c:pt idx="3">
                  <c:v>10.090613178499165</c:v>
                </c:pt>
                <c:pt idx="4">
                  <c:v>8.2695522125451522</c:v>
                </c:pt>
                <c:pt idx="5">
                  <c:v>20.163631565056743</c:v>
                </c:pt>
                <c:pt idx="6">
                  <c:v>12.765021553620128</c:v>
                </c:pt>
                <c:pt idx="7">
                  <c:v>6.9675376088677439</c:v>
                </c:pt>
                <c:pt idx="8">
                  <c:v>4.6714172604908946</c:v>
                </c:pt>
                <c:pt idx="9">
                  <c:v>3.2814286971056572</c:v>
                </c:pt>
                <c:pt idx="10">
                  <c:v>1.1700536641154282</c:v>
                </c:pt>
                <c:pt idx="11">
                  <c:v>1.2844198117357317</c:v>
                </c:pt>
                <c:pt idx="12">
                  <c:v>0.73898126154658617</c:v>
                </c:pt>
                <c:pt idx="13">
                  <c:v>0.59822292601389992</c:v>
                </c:pt>
                <c:pt idx="14">
                  <c:v>7.0379167766341164E-2</c:v>
                </c:pt>
                <c:pt idx="15">
                  <c:v>2.6392187912377942E-2</c:v>
                </c:pt>
                <c:pt idx="16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Sheet9!$M$10</c:f>
              <c:strCache>
                <c:ptCount val="1"/>
                <c:pt idx="0">
                  <c:v>MGG_20335</c:v>
                </c:pt>
              </c:strCache>
            </c:strRef>
          </c:tx>
          <c:marker>
            <c:symbol val="none"/>
          </c:marker>
          <c:cat>
            <c:numRef>
              <c:f>Sheet9!$B$11:$B$27</c:f>
              <c:numCache>
                <c:formatCode>General</c:formatCode>
                <c:ptCount val="17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</c:numCache>
            </c:numRef>
          </c:cat>
          <c:val>
            <c:numRef>
              <c:f>Sheet9!$M$11:$M$27</c:f>
              <c:numCache>
                <c:formatCode>General</c:formatCode>
                <c:ptCount val="17"/>
                <c:pt idx="0">
                  <c:v>4.6031653445325871</c:v>
                </c:pt>
                <c:pt idx="1">
                  <c:v>2.5917716596671352</c:v>
                </c:pt>
                <c:pt idx="2">
                  <c:v>4.3542930471301915</c:v>
                </c:pt>
                <c:pt idx="3">
                  <c:v>4.721768548763416</c:v>
                </c:pt>
                <c:pt idx="4">
                  <c:v>6.1362575828278114</c:v>
                </c:pt>
                <c:pt idx="5">
                  <c:v>11.479234717685552</c:v>
                </c:pt>
                <c:pt idx="6">
                  <c:v>14.799152278736972</c:v>
                </c:pt>
                <c:pt idx="7">
                  <c:v>9.5407528386996567</c:v>
                </c:pt>
                <c:pt idx="8">
                  <c:v>10.486662000311092</c:v>
                </c:pt>
                <c:pt idx="9">
                  <c:v>12.362925804946395</c:v>
                </c:pt>
                <c:pt idx="10">
                  <c:v>7.3106237361953674</c:v>
                </c:pt>
                <c:pt idx="11">
                  <c:v>3.787525276092726</c:v>
                </c:pt>
                <c:pt idx="12">
                  <c:v>3.0982656711774772</c:v>
                </c:pt>
                <c:pt idx="13">
                  <c:v>2.6219085394307027</c:v>
                </c:pt>
                <c:pt idx="14">
                  <c:v>1.4212941359464863</c:v>
                </c:pt>
                <c:pt idx="15">
                  <c:v>0.48705086327578473</c:v>
                </c:pt>
                <c:pt idx="16">
                  <c:v>0.19734795458080653</c:v>
                </c:pt>
              </c:numCache>
            </c:numRef>
          </c:val>
        </c:ser>
        <c:marker val="1"/>
        <c:axId val="127576704"/>
        <c:axId val="127885696"/>
      </c:lineChart>
      <c:catAx>
        <c:axId val="127576704"/>
        <c:scaling>
          <c:orientation val="minMax"/>
        </c:scaling>
        <c:axPos val="b"/>
        <c:numFmt formatCode="General" sourceLinked="1"/>
        <c:tickLblPos val="nextTo"/>
        <c:crossAx val="127885696"/>
        <c:crosses val="autoZero"/>
        <c:auto val="1"/>
        <c:lblAlgn val="ctr"/>
        <c:lblOffset val="100"/>
      </c:catAx>
      <c:valAx>
        <c:axId val="127885696"/>
        <c:scaling>
          <c:orientation val="minMax"/>
        </c:scaling>
        <c:axPos val="l"/>
        <c:majorGridlines/>
        <c:numFmt formatCode="General" sourceLinked="1"/>
        <c:tickLblPos val="nextTo"/>
        <c:crossAx val="12757670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7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CD96B-B903-4B94-92E8-9B52997C2A10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22488" y="696913"/>
            <a:ext cx="26130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EEC92-05C9-4FBE-856E-CF31AB316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7553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2D626-70B3-4B8D-971F-A5D6662CD8B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6D21-F222-40E4-8948-73F09F80A7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76200" y="1447800"/>
            <a:ext cx="6781800" cy="5292148"/>
            <a:chOff x="152400" y="477762"/>
            <a:chExt cx="6781800" cy="5292148"/>
          </a:xfrm>
          <a:solidFill>
            <a:schemeClr val="bg1"/>
          </a:solidFill>
        </p:grpSpPr>
        <p:graphicFrame>
          <p:nvGraphicFramePr>
            <p:cNvPr id="3" name="Chart 2"/>
            <p:cNvGraphicFramePr>
              <a:graphicFrameLocks noChangeAspect="1"/>
            </p:cNvGraphicFramePr>
            <p:nvPr/>
          </p:nvGraphicFramePr>
          <p:xfrm>
            <a:off x="3886200" y="1273314"/>
            <a:ext cx="30480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4" name="Chart 3"/>
            <p:cNvGraphicFramePr>
              <a:graphicFrameLocks noChangeAspect="1"/>
            </p:cNvGraphicFramePr>
            <p:nvPr/>
          </p:nvGraphicFramePr>
          <p:xfrm>
            <a:off x="3868197" y="3941110"/>
            <a:ext cx="30480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 rot="16200000">
              <a:off x="2586990" y="1634789"/>
              <a:ext cx="2448998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sRNA Abundance (%)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14800" y="2990289"/>
              <a:ext cx="2269272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sRNA length (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nt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2973444" y="4552545"/>
              <a:ext cx="1731310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sRNA Abundance (%)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82462" y="913088"/>
              <a:ext cx="356188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(B)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9" name="Chart 8"/>
            <p:cNvGraphicFramePr>
              <a:graphicFrameLocks noChangeAspect="1"/>
            </p:cNvGraphicFramePr>
            <p:nvPr/>
          </p:nvGraphicFramePr>
          <p:xfrm>
            <a:off x="502622" y="3881735"/>
            <a:ext cx="30480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0" name="Chart 9"/>
            <p:cNvGraphicFramePr>
              <a:graphicFrameLocks noChangeAspect="1"/>
            </p:cNvGraphicFramePr>
            <p:nvPr/>
          </p:nvGraphicFramePr>
          <p:xfrm>
            <a:off x="381000" y="1250360"/>
            <a:ext cx="30480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" name="TextBox 10"/>
            <p:cNvSpPr txBox="1">
              <a:spLocks noChangeAspect="1"/>
            </p:cNvSpPr>
            <p:nvPr/>
          </p:nvSpPr>
          <p:spPr>
            <a:xfrm rot="16200000">
              <a:off x="-890410" y="1579150"/>
              <a:ext cx="2448998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sRNA Abundance (%)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>
              <a:spLocks noChangeAspect="1"/>
            </p:cNvSpPr>
            <p:nvPr/>
          </p:nvSpPr>
          <p:spPr>
            <a:xfrm>
              <a:off x="685800" y="2967335"/>
              <a:ext cx="2269272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sRNA length (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nt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-872788" y="4221124"/>
              <a:ext cx="2448998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sRNA Abundance (%)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2400" y="909935"/>
              <a:ext cx="533400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(A)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81400" y="3507660"/>
              <a:ext cx="364202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(D)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2400" y="3504507"/>
              <a:ext cx="533400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(C)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66800" y="991085"/>
              <a:ext cx="790601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5S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rRNA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43399" y="991085"/>
              <a:ext cx="551754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tRNA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13158</TotalTime>
  <Words>37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CANR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vidhya</dc:creator>
  <cp:lastModifiedBy>vidhya</cp:lastModifiedBy>
  <cp:revision>282</cp:revision>
  <dcterms:created xsi:type="dcterms:W3CDTF">2011-10-06T15:16:14Z</dcterms:created>
  <dcterms:modified xsi:type="dcterms:W3CDTF">2012-07-31T00:58:03Z</dcterms:modified>
</cp:coreProperties>
</file>