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ppt" ContentType="application/vnd.ms-powerpoi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4BDA5-F35C-4801-A9AD-879DD7955A80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9D68FE-8F1E-4B46-97EB-A03334D4E5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39F04-7AE9-413B-AA3B-437854B5E2DE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39296-2013-46B2-9EE8-C531F830F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E43BD-4E8C-40BB-9BDB-EC289623872A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49B5E-7153-4A13-91CB-719517FAE2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C5E6E-822B-4F11-87BC-CF2ED9604D51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77FF8B-8D2F-40BB-B5A2-8394661A19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2809D-DA37-44EF-AC43-0CBFB774C940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78D61-4BCE-4F03-B6C5-D25BAC99DA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D008B-C6A5-4CA0-BA4E-309FB69AB8E2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01088-CBB9-4078-A048-F49DACF5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A24EF-38A6-46C2-833F-CD2AA8DB8D88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883D8D-6C12-463E-AF40-0347CA4DAA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1400C-D207-45E9-AD33-C7217B4FA8F8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7C466-DFAC-48A6-A955-BE47C4E39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4F5CF-E342-4962-B28A-C92D2B15A30E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E5448-D565-4B0B-AE86-6927EFAD9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1BCFA-76B0-4A2D-A98A-4E546D3E66B9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D518-8726-43A0-BA32-0B3C6FA36A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4A4C1C-0495-44EE-B06D-2F1BD37421A3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4D3DC7-6D8C-47E2-BEE9-60EE72B467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8D65A9-02DE-414B-8BC9-1A4AFEE410F7}" type="datetimeFigureOut">
              <a:rPr lang="en-US"/>
              <a:pPr>
                <a:defRPr/>
              </a:pPr>
              <a:t>11/25/2012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456D2AF-7C24-462A-9082-2B9F04C074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PowerPoint_97-2003_Presentation1.ppt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533400" y="609600"/>
          <a:ext cx="8077200" cy="6057900"/>
        </p:xfrm>
        <a:graphic>
          <a:graphicData uri="http://schemas.openxmlformats.org/presentationml/2006/ole">
            <p:oleObj spid="_x0000_s1026" name="งานนำเสนอ" r:id="rId3" imgW="4572049" imgH="3429082" progId="PowerPoint.Show.8">
              <p:embed/>
            </p:oleObj>
          </a:graphicData>
        </a:graphic>
      </p:graphicFrame>
      <p:sp>
        <p:nvSpPr>
          <p:cNvPr id="1028" name="TextBox 3"/>
          <p:cNvSpPr txBox="1">
            <a:spLocks noChangeArrowheads="1"/>
          </p:cNvSpPr>
          <p:nvPr/>
        </p:nvSpPr>
        <p:spPr bwMode="auto">
          <a:xfrm>
            <a:off x="838200" y="685800"/>
            <a:ext cx="9435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smtClean="0">
                <a:latin typeface="Calibri" pitchFamily="34" charset="0"/>
              </a:rPr>
              <a:t>Figure</a:t>
            </a:r>
            <a:r>
              <a:rPr lang="en-US" b="1">
                <a:latin typeface="Calibri" pitchFamily="34" charset="0"/>
              </a:rPr>
              <a:t> </a:t>
            </a:r>
            <a:r>
              <a:rPr lang="en-US" b="1" smtClean="0">
                <a:latin typeface="Calibri" pitchFamily="34" charset="0"/>
              </a:rPr>
              <a:t>4</a:t>
            </a:r>
            <a:endParaRPr lang="en-US" b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Office Theme</vt:lpstr>
      <vt:lpstr>งานนำเสนอ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Jintanat</dc:creator>
  <cp:lastModifiedBy>AmyNewman</cp:lastModifiedBy>
  <cp:revision>2</cp:revision>
  <dcterms:created xsi:type="dcterms:W3CDTF">2012-11-19T06:24:27Z</dcterms:created>
  <dcterms:modified xsi:type="dcterms:W3CDTF">2012-11-25T21:28:26Z</dcterms:modified>
</cp:coreProperties>
</file>