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474" y="13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files%20in%20Cardiff\Projects\Hong%20Yuxiao\Project%20in%20Cardiff\Results\M1&amp;M2%20(3-2012)\ELISA&amp;qPCR\ELISA%20results\IL-27%2020120423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plus>
              <c:numRef>
                <c:f>Sheet1!$I$71:$I$75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22.19422913968253</c:v>
                  </c:pt>
                  <c:pt idx="2">
                    <c:v>23.946348293294889</c:v>
                  </c:pt>
                  <c:pt idx="3">
                    <c:v>4.8531844044190215</c:v>
                  </c:pt>
                  <c:pt idx="4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Sheet1!$J$71:$J$75</c:f>
              <c:numCache>
                <c:formatCode>General</c:formatCode>
                <c:ptCount val="5"/>
              </c:numCache>
            </c:numRef>
          </c:cat>
          <c:val>
            <c:numRef>
              <c:f>Sheet1!$H$71:$H$75</c:f>
              <c:numCache>
                <c:formatCode>0.000</c:formatCode>
                <c:ptCount val="5"/>
                <c:pt idx="0">
                  <c:v>0</c:v>
                </c:pt>
                <c:pt idx="1">
                  <c:v>403.41499116696673</c:v>
                </c:pt>
                <c:pt idx="2">
                  <c:v>371.93735116498624</c:v>
                </c:pt>
                <c:pt idx="3">
                  <c:v>377.40810965553169</c:v>
                </c:pt>
                <c:pt idx="4">
                  <c:v>0</c:v>
                </c:pt>
              </c:numCache>
            </c:numRef>
          </c:val>
        </c:ser>
        <c:axId val="44545920"/>
        <c:axId val="44547456"/>
      </c:barChart>
      <c:catAx>
        <c:axId val="44545920"/>
        <c:scaling>
          <c:orientation val="minMax"/>
        </c:scaling>
        <c:axPos val="b"/>
        <c:numFmt formatCode="General" sourceLinked="1"/>
        <c:tickLblPos val="nextTo"/>
        <c:crossAx val="44547456"/>
        <c:crosses val="autoZero"/>
        <c:auto val="1"/>
        <c:lblAlgn val="ctr"/>
        <c:lblOffset val="100"/>
      </c:catAx>
      <c:valAx>
        <c:axId val="44547456"/>
        <c:scaling>
          <c:orientation val="minMax"/>
        </c:scaling>
        <c:axPos val="l"/>
        <c:numFmt formatCode="0" sourceLinked="0"/>
        <c:tickLblPos val="nextTo"/>
        <c:crossAx val="44545920"/>
        <c:crosses val="autoZero"/>
        <c:crossBetween val="between"/>
        <c:majorUnit val="150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6F7E9-CC3F-4930-835F-E29F8F488AAC}" type="datetimeFigureOut">
              <a:rPr lang="en-GB" smtClean="0"/>
              <a:pPr/>
              <a:t>30/04/2013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F9E1A-5626-4BD4-B793-C59C66DEF56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/>
          <p:nvPr/>
        </p:nvGrpSpPr>
        <p:grpSpPr>
          <a:xfrm>
            <a:off x="1565456" y="2141362"/>
            <a:ext cx="4131334" cy="3348220"/>
            <a:chOff x="1565456" y="683568"/>
            <a:chExt cx="4131334" cy="3348220"/>
          </a:xfrm>
        </p:grpSpPr>
        <p:sp>
          <p:nvSpPr>
            <p:cNvPr id="2" name="TextBox 1"/>
            <p:cNvSpPr txBox="1"/>
            <p:nvPr/>
          </p:nvSpPr>
          <p:spPr>
            <a:xfrm>
              <a:off x="2564904" y="683568"/>
              <a:ext cx="18768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/>
                <a:t>Figure S4 </a:t>
              </a:r>
              <a:endParaRPr lang="en-GB" sz="1200" b="1" dirty="0"/>
            </a:p>
          </p:txBody>
        </p:sp>
        <p:grpSp>
          <p:nvGrpSpPr>
            <p:cNvPr id="8" name="Group 6"/>
            <p:cNvGrpSpPr/>
            <p:nvPr/>
          </p:nvGrpSpPr>
          <p:grpSpPr>
            <a:xfrm>
              <a:off x="1565456" y="1147372"/>
              <a:ext cx="4131334" cy="2884416"/>
              <a:chOff x="1529995" y="1738864"/>
              <a:chExt cx="4131334" cy="2884416"/>
            </a:xfrm>
          </p:grpSpPr>
          <p:graphicFrame>
            <p:nvGraphicFramePr>
              <p:cNvPr id="3" name="Chart 2"/>
              <p:cNvGraphicFramePr/>
              <p:nvPr/>
            </p:nvGraphicFramePr>
            <p:xfrm>
              <a:off x="1748641" y="1738864"/>
              <a:ext cx="3369623" cy="232249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4" name="TextBox 3"/>
              <p:cNvSpPr txBox="1"/>
              <p:nvPr/>
            </p:nvSpPr>
            <p:spPr>
              <a:xfrm rot="16200000">
                <a:off x="1190158" y="2711137"/>
                <a:ext cx="94128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b="1" dirty="0" smtClean="0"/>
                  <a:t>IL-27 (pg/ml)</a:t>
                </a:r>
                <a:endParaRPr lang="en-GB" sz="1100" b="1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606163" y="4253948"/>
                <a:ext cx="1847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303043" y="3894071"/>
                <a:ext cx="335828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b="1" dirty="0" smtClean="0"/>
                  <a:t>0              10</a:t>
                </a:r>
                <a:r>
                  <a:rPr lang="en-GB" sz="1100" b="1" baseline="30000" dirty="0" smtClean="0"/>
                  <a:t>5 </a:t>
                </a:r>
                <a:r>
                  <a:rPr lang="en-GB" sz="1100" b="1" dirty="0" smtClean="0"/>
                  <a:t>           10</a:t>
                </a:r>
                <a:r>
                  <a:rPr lang="en-GB" sz="1100" b="1" baseline="30000" dirty="0" smtClean="0"/>
                  <a:t>6 </a:t>
                </a:r>
                <a:r>
                  <a:rPr lang="en-GB" sz="1100" b="1" dirty="0" smtClean="0"/>
                  <a:t>             0              10</a:t>
                </a:r>
                <a:r>
                  <a:rPr lang="en-GB" sz="1100" b="1" baseline="30000" dirty="0" smtClean="0"/>
                  <a:t>6</a:t>
                </a:r>
                <a:r>
                  <a:rPr lang="en-GB" sz="1100" b="1" dirty="0" smtClean="0"/>
                  <a:t>  cell/ml HKC</a:t>
                </a:r>
              </a:p>
              <a:p>
                <a:r>
                  <a:rPr lang="en-GB" sz="1100" b="1" dirty="0" smtClean="0"/>
                  <a:t>0              10             10               10             0     </a:t>
                </a:r>
                <a:r>
                  <a:rPr lang="en-GB" sz="1100" b="1" dirty="0" err="1" smtClean="0"/>
                  <a:t>ng</a:t>
                </a:r>
                <a:r>
                  <a:rPr lang="en-GB" sz="1100" b="1" dirty="0" smtClean="0"/>
                  <a:t>/ml LPS</a:t>
                </a:r>
                <a:endParaRPr lang="en-GB" sz="1100" b="1" dirty="0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Cardiff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INSRV</dc:creator>
  <cp:lastModifiedBy>INSRV</cp:lastModifiedBy>
  <cp:revision>5</cp:revision>
  <dcterms:created xsi:type="dcterms:W3CDTF">2013-04-30T12:07:45Z</dcterms:created>
  <dcterms:modified xsi:type="dcterms:W3CDTF">2013-04-30T12:35:18Z</dcterms:modified>
</cp:coreProperties>
</file>