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31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F571-2EA4-4806-913C-CDAA4D0287BB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88E1-CBC0-4EF1-88FA-164559E56DB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F571-2EA4-4806-913C-CDAA4D0287BB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88E1-CBC0-4EF1-88FA-164559E56DB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F571-2EA4-4806-913C-CDAA4D0287BB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88E1-CBC0-4EF1-88FA-164559E56DB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F571-2EA4-4806-913C-CDAA4D0287BB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88E1-CBC0-4EF1-88FA-164559E56DB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F571-2EA4-4806-913C-CDAA4D0287BB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88E1-CBC0-4EF1-88FA-164559E56DB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F571-2EA4-4806-913C-CDAA4D0287BB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88E1-CBC0-4EF1-88FA-164559E56DB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F571-2EA4-4806-913C-CDAA4D0287BB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88E1-CBC0-4EF1-88FA-164559E56DB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F571-2EA4-4806-913C-CDAA4D0287BB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88E1-CBC0-4EF1-88FA-164559E56DB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F571-2EA4-4806-913C-CDAA4D0287BB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88E1-CBC0-4EF1-88FA-164559E56DB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F571-2EA4-4806-913C-CDAA4D0287BB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88E1-CBC0-4EF1-88FA-164559E56DB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EF571-2EA4-4806-913C-CDAA4D0287BB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188E1-CBC0-4EF1-88FA-164559E56DB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EF571-2EA4-4806-913C-CDAA4D0287BB}" type="datetimeFigureOut">
              <a:rPr lang="en-US" smtClean="0"/>
              <a:pPr/>
              <a:t>3/22/2013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188E1-CBC0-4EF1-88FA-164559E56DB2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1513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ZoneTexte 26"/>
          <p:cNvSpPr txBox="1"/>
          <p:nvPr/>
        </p:nvSpPr>
        <p:spPr>
          <a:xfrm>
            <a:off x="251520" y="3933056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/>
              <a:t>Additional file 3</a:t>
            </a:r>
            <a:r>
              <a:rPr lang="en-US" sz="1200" dirty="0"/>
              <a:t>: </a:t>
            </a:r>
            <a:r>
              <a:rPr lang="en-US" sz="1200" b="1" dirty="0"/>
              <a:t>Histogram representing the log10-transformed read count number per CDS for all treatments</a:t>
            </a:r>
            <a:r>
              <a:rPr lang="en-US" sz="1200" dirty="0"/>
              <a:t>. (TOP) Histogram showing the number of genomic objects (Frequency) classified according to their respective log-transformed read numbers using intervals of 0.1 for </a:t>
            </a:r>
            <a:r>
              <a:rPr lang="en-US" sz="1200" dirty="0" smtClean="0"/>
              <a:t>STM 2683 </a:t>
            </a:r>
            <a:r>
              <a:rPr lang="en-US" sz="1200" dirty="0"/>
              <a:t>(A-C) and </a:t>
            </a:r>
            <a:r>
              <a:rPr lang="en-US" sz="1200" dirty="0" smtClean="0"/>
              <a:t>STM 4661 </a:t>
            </a:r>
            <a:r>
              <a:rPr lang="en-US" sz="1200" dirty="0"/>
              <a:t>(D-F), and in the three treatments </a:t>
            </a:r>
            <a:r>
              <a:rPr lang="en-US" sz="1200" dirty="0" smtClean="0"/>
              <a:t>tested: </a:t>
            </a:r>
            <a:r>
              <a:rPr lang="en-US" sz="1200" dirty="0"/>
              <a:t>metal-free control (A and D), Zinc (B and E) or Cadmium (C and F).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81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IRD Montpellier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LE QUERE ANTOINE</dc:creator>
  <cp:lastModifiedBy>LE QUERE ANTOINE</cp:lastModifiedBy>
  <cp:revision>3</cp:revision>
  <dcterms:created xsi:type="dcterms:W3CDTF">2012-11-12T16:03:25Z</dcterms:created>
  <dcterms:modified xsi:type="dcterms:W3CDTF">2013-03-22T16:55:01Z</dcterms:modified>
</cp:coreProperties>
</file>