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25" d="100"/>
          <a:sy n="125" d="100"/>
        </p:scale>
        <p:origin x="-403" y="192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1635-F4EA-4BA2-9BCF-397547261F2D}" type="datetimeFigureOut">
              <a:rPr lang="fr-FR" smtClean="0"/>
              <a:t>26/04/2013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6A90-6EAF-4022-8C8D-630B25A531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8090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1635-F4EA-4BA2-9BCF-397547261F2D}" type="datetimeFigureOut">
              <a:rPr lang="fr-FR" smtClean="0"/>
              <a:t>26/04/2013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6A90-6EAF-4022-8C8D-630B25A531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755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1635-F4EA-4BA2-9BCF-397547261F2D}" type="datetimeFigureOut">
              <a:rPr lang="fr-FR" smtClean="0"/>
              <a:t>26/04/2013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6A90-6EAF-4022-8C8D-630B25A531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227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1635-F4EA-4BA2-9BCF-397547261F2D}" type="datetimeFigureOut">
              <a:rPr lang="fr-FR" smtClean="0"/>
              <a:t>26/04/2013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6A90-6EAF-4022-8C8D-630B25A531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3164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1635-F4EA-4BA2-9BCF-397547261F2D}" type="datetimeFigureOut">
              <a:rPr lang="fr-FR" smtClean="0"/>
              <a:t>26/04/2013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6A90-6EAF-4022-8C8D-630B25A531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65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1635-F4EA-4BA2-9BCF-397547261F2D}" type="datetimeFigureOut">
              <a:rPr lang="fr-FR" smtClean="0"/>
              <a:t>26/04/2013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6A90-6EAF-4022-8C8D-630B25A531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7772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1635-F4EA-4BA2-9BCF-397547261F2D}" type="datetimeFigureOut">
              <a:rPr lang="fr-FR" smtClean="0"/>
              <a:t>26/04/2013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6A90-6EAF-4022-8C8D-630B25A531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1937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1635-F4EA-4BA2-9BCF-397547261F2D}" type="datetimeFigureOut">
              <a:rPr lang="fr-FR" smtClean="0"/>
              <a:t>26/04/2013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6A90-6EAF-4022-8C8D-630B25A531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2559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1635-F4EA-4BA2-9BCF-397547261F2D}" type="datetimeFigureOut">
              <a:rPr lang="fr-FR" smtClean="0"/>
              <a:t>26/04/2013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6A90-6EAF-4022-8C8D-630B25A531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16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1635-F4EA-4BA2-9BCF-397547261F2D}" type="datetimeFigureOut">
              <a:rPr lang="fr-FR" smtClean="0"/>
              <a:t>26/04/2013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6A90-6EAF-4022-8C8D-630B25A531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100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1635-F4EA-4BA2-9BCF-397547261F2D}" type="datetimeFigureOut">
              <a:rPr lang="fr-FR" smtClean="0"/>
              <a:t>26/04/2013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F6A90-6EAF-4022-8C8D-630B25A531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1952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81635-F4EA-4BA2-9BCF-397547261F2D}" type="datetimeFigureOut">
              <a:rPr lang="fr-FR" smtClean="0"/>
              <a:t>26/04/2013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F6A90-6EAF-4022-8C8D-630B25A531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4253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00" y="3512824"/>
            <a:ext cx="6480000" cy="2118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360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M. HONORAT</dc:creator>
  <cp:lastModifiedBy>M. HONORAT</cp:lastModifiedBy>
  <cp:revision>1</cp:revision>
  <dcterms:created xsi:type="dcterms:W3CDTF">2013-04-26T12:46:15Z</dcterms:created>
  <dcterms:modified xsi:type="dcterms:W3CDTF">2013-04-26T12:47:31Z</dcterms:modified>
</cp:coreProperties>
</file>