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55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CR_pregnancy_slee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33075;&#27874;&#12487;&#12540;&#12479;\CR_pregnancy_sleep_del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Power!$CU$3</c:f>
              <c:strCache>
                <c:ptCount val="1"/>
                <c:pt idx="0">
                  <c:v>CR (0%)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6350"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Power!$CU$41:$CU$64</c:f>
                <c:numCache>
                  <c:formatCode>General</c:formatCode>
                  <c:ptCount val="24"/>
                  <c:pt idx="0">
                    <c:v>1.9808368329564361</c:v>
                  </c:pt>
                  <c:pt idx="1">
                    <c:v>1.25078609003983</c:v>
                  </c:pt>
                  <c:pt idx="2">
                    <c:v>0.60172502366431402</c:v>
                  </c:pt>
                  <c:pt idx="3">
                    <c:v>0.98699636479577502</c:v>
                  </c:pt>
                  <c:pt idx="4">
                    <c:v>0.74314670034848995</c:v>
                  </c:pt>
                  <c:pt idx="5">
                    <c:v>1.1919320408101159</c:v>
                  </c:pt>
                  <c:pt idx="6">
                    <c:v>0.89175244045688296</c:v>
                  </c:pt>
                  <c:pt idx="7">
                    <c:v>0.61690465714396303</c:v>
                  </c:pt>
                  <c:pt idx="8">
                    <c:v>0.67882475314938195</c:v>
                  </c:pt>
                  <c:pt idx="9">
                    <c:v>0.86612197013237502</c:v>
                  </c:pt>
                  <c:pt idx="10">
                    <c:v>0.72171487890395203</c:v>
                  </c:pt>
                  <c:pt idx="11">
                    <c:v>0.805595764579907</c:v>
                  </c:pt>
                  <c:pt idx="12">
                    <c:v>0.72441034326509002</c:v>
                  </c:pt>
                  <c:pt idx="13">
                    <c:v>0.58145046449715698</c:v>
                  </c:pt>
                  <c:pt idx="14">
                    <c:v>0.55722699646826102</c:v>
                  </c:pt>
                  <c:pt idx="15">
                    <c:v>1.18338102345247</c:v>
                  </c:pt>
                  <c:pt idx="16">
                    <c:v>1.0603529846326709</c:v>
                  </c:pt>
                  <c:pt idx="17">
                    <c:v>1.251636638062835</c:v>
                  </c:pt>
                  <c:pt idx="18">
                    <c:v>1.3146874693590149</c:v>
                  </c:pt>
                  <c:pt idx="19">
                    <c:v>1.0742637385899581</c:v>
                  </c:pt>
                  <c:pt idx="20">
                    <c:v>1.4882529204208801</c:v>
                  </c:pt>
                  <c:pt idx="21">
                    <c:v>1.248822647052249</c:v>
                  </c:pt>
                  <c:pt idx="22">
                    <c:v>0.86158368548424302</c:v>
                  </c:pt>
                  <c:pt idx="23">
                    <c:v>1.071683294757191</c:v>
                  </c:pt>
                </c:numCache>
              </c:numRef>
            </c:plus>
            <c:minus>
              <c:numRef>
                <c:f>Power!$CU$41:$CU$64</c:f>
                <c:numCache>
                  <c:formatCode>General</c:formatCode>
                  <c:ptCount val="24"/>
                  <c:pt idx="0">
                    <c:v>1.9808368329564361</c:v>
                  </c:pt>
                  <c:pt idx="1">
                    <c:v>1.25078609003983</c:v>
                  </c:pt>
                  <c:pt idx="2">
                    <c:v>0.60172502366431402</c:v>
                  </c:pt>
                  <c:pt idx="3">
                    <c:v>0.98699636479577502</c:v>
                  </c:pt>
                  <c:pt idx="4">
                    <c:v>0.74314670034848995</c:v>
                  </c:pt>
                  <c:pt idx="5">
                    <c:v>1.1919320408101159</c:v>
                  </c:pt>
                  <c:pt idx="6">
                    <c:v>0.89175244045688296</c:v>
                  </c:pt>
                  <c:pt idx="7">
                    <c:v>0.61690465714396303</c:v>
                  </c:pt>
                  <c:pt idx="8">
                    <c:v>0.67882475314938195</c:v>
                  </c:pt>
                  <c:pt idx="9">
                    <c:v>0.86612197013237502</c:v>
                  </c:pt>
                  <c:pt idx="10">
                    <c:v>0.72171487890395203</c:v>
                  </c:pt>
                  <c:pt idx="11">
                    <c:v>0.805595764579907</c:v>
                  </c:pt>
                  <c:pt idx="12">
                    <c:v>0.72441034326509002</c:v>
                  </c:pt>
                  <c:pt idx="13">
                    <c:v>0.58145046449715698</c:v>
                  </c:pt>
                  <c:pt idx="14">
                    <c:v>0.55722699646826102</c:v>
                  </c:pt>
                  <c:pt idx="15">
                    <c:v>1.18338102345247</c:v>
                  </c:pt>
                  <c:pt idx="16">
                    <c:v>1.0603529846326709</c:v>
                  </c:pt>
                  <c:pt idx="17">
                    <c:v>1.251636638062835</c:v>
                  </c:pt>
                  <c:pt idx="18">
                    <c:v>1.3146874693590149</c:v>
                  </c:pt>
                  <c:pt idx="19">
                    <c:v>1.0742637385899581</c:v>
                  </c:pt>
                  <c:pt idx="20">
                    <c:v>1.4882529204208801</c:v>
                  </c:pt>
                  <c:pt idx="21">
                    <c:v>1.248822647052249</c:v>
                  </c:pt>
                  <c:pt idx="22">
                    <c:v>0.86158368548424302</c:v>
                  </c:pt>
                  <c:pt idx="23">
                    <c:v>1.071683294757191</c:v>
                  </c:pt>
                </c:numCache>
              </c:numRef>
            </c:minus>
            <c:spPr>
              <a:ln w="6350">
                <a:solidFill>
                  <a:prstClr val="black"/>
                </a:solidFill>
              </a:ln>
            </c:spPr>
          </c:errBars>
          <c:cat>
            <c:numRef>
              <c:f>Power!$CT$4:$CT$27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Power!$CU$4:$CU$27</c:f>
              <c:numCache>
                <c:formatCode>General</c:formatCode>
                <c:ptCount val="24"/>
                <c:pt idx="0">
                  <c:v>31.419869012391789</c:v>
                </c:pt>
                <c:pt idx="1">
                  <c:v>34.116537235805943</c:v>
                </c:pt>
                <c:pt idx="2">
                  <c:v>34.844945263919641</c:v>
                </c:pt>
                <c:pt idx="3">
                  <c:v>34.304243662497242</c:v>
                </c:pt>
                <c:pt idx="4">
                  <c:v>32.554664190978343</c:v>
                </c:pt>
                <c:pt idx="5">
                  <c:v>32.991107344138982</c:v>
                </c:pt>
                <c:pt idx="6">
                  <c:v>32.472126260684227</c:v>
                </c:pt>
                <c:pt idx="7">
                  <c:v>31.83209093117198</c:v>
                </c:pt>
                <c:pt idx="8">
                  <c:v>29.52035627924597</c:v>
                </c:pt>
                <c:pt idx="9">
                  <c:v>29.914422097493091</c:v>
                </c:pt>
                <c:pt idx="10">
                  <c:v>28.846320771473909</c:v>
                </c:pt>
                <c:pt idx="11">
                  <c:v>28.79034199093908</c:v>
                </c:pt>
                <c:pt idx="12">
                  <c:v>29.127524897793201</c:v>
                </c:pt>
                <c:pt idx="13">
                  <c:v>29.504970445433859</c:v>
                </c:pt>
                <c:pt idx="14">
                  <c:v>29.34986964315954</c:v>
                </c:pt>
                <c:pt idx="15">
                  <c:v>29.99146899982129</c:v>
                </c:pt>
                <c:pt idx="16">
                  <c:v>29.843802320800251</c:v>
                </c:pt>
                <c:pt idx="17">
                  <c:v>31.159603465542979</c:v>
                </c:pt>
                <c:pt idx="18">
                  <c:v>30.538725636928799</c:v>
                </c:pt>
                <c:pt idx="19">
                  <c:v>32.243675291014398</c:v>
                </c:pt>
                <c:pt idx="20">
                  <c:v>34.007587301502753</c:v>
                </c:pt>
                <c:pt idx="21">
                  <c:v>32.096641443663962</c:v>
                </c:pt>
                <c:pt idx="22">
                  <c:v>31.325490146213479</c:v>
                </c:pt>
                <c:pt idx="23">
                  <c:v>32.339571905828741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Power!$CV$3</c:f>
              <c:strCache>
                <c:ptCount val="1"/>
                <c:pt idx="0">
                  <c:v>CR (50%)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Power!$CV$41:$CV$64</c:f>
                <c:numCache>
                  <c:formatCode>General</c:formatCode>
                  <c:ptCount val="24"/>
                  <c:pt idx="0">
                    <c:v>1.351096900815</c:v>
                  </c:pt>
                  <c:pt idx="1">
                    <c:v>1.591447408992422</c:v>
                  </c:pt>
                  <c:pt idx="2">
                    <c:v>1.3322800533435251</c:v>
                  </c:pt>
                  <c:pt idx="3">
                    <c:v>1.1021780256524261</c:v>
                  </c:pt>
                  <c:pt idx="4">
                    <c:v>1.0636903606841051</c:v>
                  </c:pt>
                  <c:pt idx="5">
                    <c:v>0.96128126417025705</c:v>
                  </c:pt>
                  <c:pt idx="6">
                    <c:v>1.7337518037108559</c:v>
                  </c:pt>
                  <c:pt idx="7">
                    <c:v>1.4420231843071809</c:v>
                  </c:pt>
                  <c:pt idx="8">
                    <c:v>0.90910227663857701</c:v>
                  </c:pt>
                  <c:pt idx="9">
                    <c:v>1.3302907026418529</c:v>
                  </c:pt>
                  <c:pt idx="10">
                    <c:v>1.5741586465992301</c:v>
                  </c:pt>
                  <c:pt idx="11">
                    <c:v>0.93277398801631295</c:v>
                  </c:pt>
                  <c:pt idx="12">
                    <c:v>1.6629849657265641</c:v>
                  </c:pt>
                  <c:pt idx="13">
                    <c:v>0.73431692260078296</c:v>
                  </c:pt>
                  <c:pt idx="14">
                    <c:v>1.274639217710033</c:v>
                  </c:pt>
                  <c:pt idx="15">
                    <c:v>1.162035940388465</c:v>
                  </c:pt>
                  <c:pt idx="16">
                    <c:v>1.6089935874770349</c:v>
                  </c:pt>
                  <c:pt idx="17">
                    <c:v>0.80905675184154002</c:v>
                  </c:pt>
                  <c:pt idx="18">
                    <c:v>1.566483262980304</c:v>
                  </c:pt>
                  <c:pt idx="19">
                    <c:v>1.339998997587146</c:v>
                  </c:pt>
                  <c:pt idx="20">
                    <c:v>1.608806982904267</c:v>
                  </c:pt>
                  <c:pt idx="21">
                    <c:v>1.8914790806135851</c:v>
                  </c:pt>
                  <c:pt idx="22">
                    <c:v>2.6020587832501181</c:v>
                  </c:pt>
                  <c:pt idx="23">
                    <c:v>0.64601223436008803</c:v>
                  </c:pt>
                </c:numCache>
              </c:numRef>
            </c:plus>
            <c:minus>
              <c:numRef>
                <c:f>Power!$CV$41:$CV$64</c:f>
                <c:numCache>
                  <c:formatCode>General</c:formatCode>
                  <c:ptCount val="24"/>
                  <c:pt idx="0">
                    <c:v>1.351096900815</c:v>
                  </c:pt>
                  <c:pt idx="1">
                    <c:v>1.591447408992422</c:v>
                  </c:pt>
                  <c:pt idx="2">
                    <c:v>1.3322800533435251</c:v>
                  </c:pt>
                  <c:pt idx="3">
                    <c:v>1.1021780256524261</c:v>
                  </c:pt>
                  <c:pt idx="4">
                    <c:v>1.0636903606841051</c:v>
                  </c:pt>
                  <c:pt idx="5">
                    <c:v>0.96128126417025705</c:v>
                  </c:pt>
                  <c:pt idx="6">
                    <c:v>1.7337518037108559</c:v>
                  </c:pt>
                  <c:pt idx="7">
                    <c:v>1.4420231843071809</c:v>
                  </c:pt>
                  <c:pt idx="8">
                    <c:v>0.90910227663857701</c:v>
                  </c:pt>
                  <c:pt idx="9">
                    <c:v>1.3302907026418529</c:v>
                  </c:pt>
                  <c:pt idx="10">
                    <c:v>1.5741586465992301</c:v>
                  </c:pt>
                  <c:pt idx="11">
                    <c:v>0.93277398801631295</c:v>
                  </c:pt>
                  <c:pt idx="12">
                    <c:v>1.6629849657265641</c:v>
                  </c:pt>
                  <c:pt idx="13">
                    <c:v>0.73431692260078296</c:v>
                  </c:pt>
                  <c:pt idx="14">
                    <c:v>1.274639217710033</c:v>
                  </c:pt>
                  <c:pt idx="15">
                    <c:v>1.162035940388465</c:v>
                  </c:pt>
                  <c:pt idx="16">
                    <c:v>1.6089935874770349</c:v>
                  </c:pt>
                  <c:pt idx="17">
                    <c:v>0.80905675184154002</c:v>
                  </c:pt>
                  <c:pt idx="18">
                    <c:v>1.566483262980304</c:v>
                  </c:pt>
                  <c:pt idx="19">
                    <c:v>1.339998997587146</c:v>
                  </c:pt>
                  <c:pt idx="20">
                    <c:v>1.608806982904267</c:v>
                  </c:pt>
                  <c:pt idx="21">
                    <c:v>1.8914790806135851</c:v>
                  </c:pt>
                  <c:pt idx="22">
                    <c:v>2.6020587832501181</c:v>
                  </c:pt>
                  <c:pt idx="23">
                    <c:v>0.64601223436008803</c:v>
                  </c:pt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numRef>
              <c:f>Power!$CT$4:$CT$27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Power!$CV$4:$CV$27</c:f>
              <c:numCache>
                <c:formatCode>General</c:formatCode>
                <c:ptCount val="24"/>
                <c:pt idx="0">
                  <c:v>40.093933899192997</c:v>
                </c:pt>
                <c:pt idx="1">
                  <c:v>41.616883081012261</c:v>
                </c:pt>
                <c:pt idx="2">
                  <c:v>39.908544181765727</c:v>
                </c:pt>
                <c:pt idx="3">
                  <c:v>39.163112702334502</c:v>
                </c:pt>
                <c:pt idx="4">
                  <c:v>37.051694162715883</c:v>
                </c:pt>
                <c:pt idx="5">
                  <c:v>36.847813604306182</c:v>
                </c:pt>
                <c:pt idx="6">
                  <c:v>35.960329564312502</c:v>
                </c:pt>
                <c:pt idx="7">
                  <c:v>34.55684813634852</c:v>
                </c:pt>
                <c:pt idx="8">
                  <c:v>33.536202683721832</c:v>
                </c:pt>
                <c:pt idx="9">
                  <c:v>33.157114715739958</c:v>
                </c:pt>
                <c:pt idx="10">
                  <c:v>32.604574856567318</c:v>
                </c:pt>
                <c:pt idx="11">
                  <c:v>32.926372834192598</c:v>
                </c:pt>
                <c:pt idx="12">
                  <c:v>33.344358062529331</c:v>
                </c:pt>
                <c:pt idx="13">
                  <c:v>35.136295056394033</c:v>
                </c:pt>
                <c:pt idx="14">
                  <c:v>36.266985059743803</c:v>
                </c:pt>
                <c:pt idx="15">
                  <c:v>37.728089914543339</c:v>
                </c:pt>
                <c:pt idx="16">
                  <c:v>37.639294980661766</c:v>
                </c:pt>
                <c:pt idx="17">
                  <c:v>37.621984085426753</c:v>
                </c:pt>
                <c:pt idx="18">
                  <c:v>39.360596057835963</c:v>
                </c:pt>
                <c:pt idx="19">
                  <c:v>39.100932836953561</c:v>
                </c:pt>
                <c:pt idx="20">
                  <c:v>40.395206992298007</c:v>
                </c:pt>
                <c:pt idx="21">
                  <c:v>39.468970651845083</c:v>
                </c:pt>
                <c:pt idx="22">
                  <c:v>38.030011739514258</c:v>
                </c:pt>
                <c:pt idx="23">
                  <c:v>38.247010937984378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743680"/>
        <c:axId val="126745216"/>
      </c:lineChart>
      <c:catAx>
        <c:axId val="12674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745216"/>
        <c:crosses val="autoZero"/>
        <c:auto val="1"/>
        <c:lblAlgn val="ctr"/>
        <c:lblOffset val="100"/>
        <c:tickLblSkip val="6"/>
        <c:tickMarkSkip val="6"/>
        <c:noMultiLvlLbl val="0"/>
      </c:catAx>
      <c:valAx>
        <c:axId val="126745216"/>
        <c:scaling>
          <c:orientation val="minMax"/>
          <c:min val="2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743680"/>
        <c:crosses val="autoZero"/>
        <c:crossBetween val="between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Power!$CU$3</c:f>
              <c:strCache>
                <c:ptCount val="1"/>
                <c:pt idx="0">
                  <c:v>CR (0%)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6350"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Power!$CU$41:$CU$64</c:f>
                <c:numCache>
                  <c:formatCode>General</c:formatCode>
                  <c:ptCount val="24"/>
                  <c:pt idx="0">
                    <c:v>2.92798006961522E-2</c:v>
                  </c:pt>
                  <c:pt idx="1">
                    <c:v>2.1206211153044E-2</c:v>
                  </c:pt>
                  <c:pt idx="2">
                    <c:v>7.1437493201333803E-3</c:v>
                  </c:pt>
                  <c:pt idx="3">
                    <c:v>1.3143953208786099E-2</c:v>
                  </c:pt>
                  <c:pt idx="4">
                    <c:v>1.43522808788689E-2</c:v>
                  </c:pt>
                  <c:pt idx="5">
                    <c:v>1.6099946582881299E-2</c:v>
                  </c:pt>
                  <c:pt idx="6">
                    <c:v>1.15453785065847E-2</c:v>
                  </c:pt>
                  <c:pt idx="7">
                    <c:v>1.23796602454198E-2</c:v>
                  </c:pt>
                  <c:pt idx="8">
                    <c:v>1.1467190945215699E-2</c:v>
                  </c:pt>
                  <c:pt idx="9">
                    <c:v>1.19988340095913E-2</c:v>
                  </c:pt>
                  <c:pt idx="10">
                    <c:v>1.3200140524293601E-2</c:v>
                  </c:pt>
                  <c:pt idx="11">
                    <c:v>1.40784210586127E-2</c:v>
                  </c:pt>
                  <c:pt idx="12">
                    <c:v>1.03590126659527E-2</c:v>
                  </c:pt>
                  <c:pt idx="13">
                    <c:v>1.2022644281288001E-2</c:v>
                  </c:pt>
                  <c:pt idx="14">
                    <c:v>1.4155445917904699E-2</c:v>
                  </c:pt>
                  <c:pt idx="15">
                    <c:v>1.5418908062669399E-2</c:v>
                  </c:pt>
                  <c:pt idx="16">
                    <c:v>1.32246508940217E-2</c:v>
                  </c:pt>
                  <c:pt idx="17">
                    <c:v>2.3959218726444E-2</c:v>
                  </c:pt>
                  <c:pt idx="18">
                    <c:v>2.6348914843574399E-2</c:v>
                  </c:pt>
                  <c:pt idx="19">
                    <c:v>1.5049932222847799E-2</c:v>
                  </c:pt>
                  <c:pt idx="20">
                    <c:v>1.7630162241482301E-2</c:v>
                  </c:pt>
                  <c:pt idx="21">
                    <c:v>1.7981037693821401E-2</c:v>
                  </c:pt>
                  <c:pt idx="22">
                    <c:v>9.21972349057836E-3</c:v>
                  </c:pt>
                  <c:pt idx="23">
                    <c:v>1.22690055777751E-2</c:v>
                  </c:pt>
                </c:numCache>
              </c:numRef>
            </c:plus>
            <c:minus>
              <c:numRef>
                <c:f>Power!$CU$41:$CU$64</c:f>
                <c:numCache>
                  <c:formatCode>General</c:formatCode>
                  <c:ptCount val="24"/>
                  <c:pt idx="0">
                    <c:v>2.92798006961522E-2</c:v>
                  </c:pt>
                  <c:pt idx="1">
                    <c:v>2.1206211153044E-2</c:v>
                  </c:pt>
                  <c:pt idx="2">
                    <c:v>7.1437493201333803E-3</c:v>
                  </c:pt>
                  <c:pt idx="3">
                    <c:v>1.3143953208786099E-2</c:v>
                  </c:pt>
                  <c:pt idx="4">
                    <c:v>1.43522808788689E-2</c:v>
                  </c:pt>
                  <c:pt idx="5">
                    <c:v>1.6099946582881299E-2</c:v>
                  </c:pt>
                  <c:pt idx="6">
                    <c:v>1.15453785065847E-2</c:v>
                  </c:pt>
                  <c:pt idx="7">
                    <c:v>1.23796602454198E-2</c:v>
                  </c:pt>
                  <c:pt idx="8">
                    <c:v>1.1467190945215699E-2</c:v>
                  </c:pt>
                  <c:pt idx="9">
                    <c:v>1.19988340095913E-2</c:v>
                  </c:pt>
                  <c:pt idx="10">
                    <c:v>1.3200140524293601E-2</c:v>
                  </c:pt>
                  <c:pt idx="11">
                    <c:v>1.40784210586127E-2</c:v>
                  </c:pt>
                  <c:pt idx="12">
                    <c:v>1.03590126659527E-2</c:v>
                  </c:pt>
                  <c:pt idx="13">
                    <c:v>1.2022644281288001E-2</c:v>
                  </c:pt>
                  <c:pt idx="14">
                    <c:v>1.4155445917904699E-2</c:v>
                  </c:pt>
                  <c:pt idx="15">
                    <c:v>1.5418908062669399E-2</c:v>
                  </c:pt>
                  <c:pt idx="16">
                    <c:v>1.32246508940217E-2</c:v>
                  </c:pt>
                  <c:pt idx="17">
                    <c:v>2.3959218726444E-2</c:v>
                  </c:pt>
                  <c:pt idx="18">
                    <c:v>2.6348914843574399E-2</c:v>
                  </c:pt>
                  <c:pt idx="19">
                    <c:v>1.5049932222847799E-2</c:v>
                  </c:pt>
                  <c:pt idx="20">
                    <c:v>1.7630162241482301E-2</c:v>
                  </c:pt>
                  <c:pt idx="21">
                    <c:v>1.7981037693821401E-2</c:v>
                  </c:pt>
                  <c:pt idx="22">
                    <c:v>9.21972349057836E-3</c:v>
                  </c:pt>
                  <c:pt idx="23">
                    <c:v>1.22690055777751E-2</c:v>
                  </c:pt>
                </c:numCache>
              </c:numRef>
            </c:minus>
            <c:spPr>
              <a:ln w="6350">
                <a:solidFill>
                  <a:prstClr val="black"/>
                </a:solidFill>
              </a:ln>
            </c:spPr>
          </c:errBars>
          <c:cat>
            <c:numRef>
              <c:f>Power!$CT$4:$CT$27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Power!$CU$4:$CU$27</c:f>
              <c:numCache>
                <c:formatCode>General</c:formatCode>
                <c:ptCount val="24"/>
                <c:pt idx="0">
                  <c:v>0.24747690295947</c:v>
                </c:pt>
                <c:pt idx="1">
                  <c:v>0.29164925613160197</c:v>
                </c:pt>
                <c:pt idx="2">
                  <c:v>0.281875045951123</c:v>
                </c:pt>
                <c:pt idx="3">
                  <c:v>0.26519391029425798</c:v>
                </c:pt>
                <c:pt idx="4">
                  <c:v>0.24638340390976499</c:v>
                </c:pt>
                <c:pt idx="5">
                  <c:v>0.249472900355657</c:v>
                </c:pt>
                <c:pt idx="6">
                  <c:v>0.235982398606046</c:v>
                </c:pt>
                <c:pt idx="7">
                  <c:v>0.22954178957586499</c:v>
                </c:pt>
                <c:pt idx="8">
                  <c:v>0.20636683929969199</c:v>
                </c:pt>
                <c:pt idx="9">
                  <c:v>0.21087729544259301</c:v>
                </c:pt>
                <c:pt idx="10">
                  <c:v>0.21012377476590899</c:v>
                </c:pt>
                <c:pt idx="11">
                  <c:v>0.21016248716742</c:v>
                </c:pt>
                <c:pt idx="12">
                  <c:v>0.21042700637881101</c:v>
                </c:pt>
                <c:pt idx="13">
                  <c:v>0.202187192266404</c:v>
                </c:pt>
                <c:pt idx="14">
                  <c:v>0.210887208580115</c:v>
                </c:pt>
                <c:pt idx="15">
                  <c:v>0.21258016930156701</c:v>
                </c:pt>
                <c:pt idx="16">
                  <c:v>0.21134461026813001</c:v>
                </c:pt>
                <c:pt idx="17">
                  <c:v>0.23082311180991499</c:v>
                </c:pt>
                <c:pt idx="18">
                  <c:v>0.230310156846632</c:v>
                </c:pt>
                <c:pt idx="19">
                  <c:v>0.25441124027664103</c:v>
                </c:pt>
                <c:pt idx="20">
                  <c:v>0.277129158329951</c:v>
                </c:pt>
                <c:pt idx="21">
                  <c:v>0.24135176975078701</c:v>
                </c:pt>
                <c:pt idx="22">
                  <c:v>0.22599321214550799</c:v>
                </c:pt>
                <c:pt idx="23">
                  <c:v>0.250606855707391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Power!$CV$3</c:f>
              <c:strCache>
                <c:ptCount val="1"/>
                <c:pt idx="0">
                  <c:v>CR (50%)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Power!$CV$41:$CV$64</c:f>
                <c:numCache>
                  <c:formatCode>General</c:formatCode>
                  <c:ptCount val="24"/>
                  <c:pt idx="0">
                    <c:v>2.93338000272119E-2</c:v>
                  </c:pt>
                  <c:pt idx="1">
                    <c:v>4.0360902808519901E-2</c:v>
                  </c:pt>
                  <c:pt idx="2">
                    <c:v>3.0862891428881899E-2</c:v>
                  </c:pt>
                  <c:pt idx="3">
                    <c:v>3.0968233333521899E-2</c:v>
                  </c:pt>
                  <c:pt idx="4">
                    <c:v>2.42696708503593E-2</c:v>
                  </c:pt>
                  <c:pt idx="5">
                    <c:v>2.14102515897861E-2</c:v>
                  </c:pt>
                  <c:pt idx="6">
                    <c:v>2.1059236819882698E-2</c:v>
                  </c:pt>
                  <c:pt idx="7">
                    <c:v>2.4494354346396002E-2</c:v>
                  </c:pt>
                  <c:pt idx="8">
                    <c:v>2.3654379038754898E-2</c:v>
                  </c:pt>
                  <c:pt idx="9">
                    <c:v>1.84750149384076E-2</c:v>
                  </c:pt>
                  <c:pt idx="10">
                    <c:v>2.2050281460309702E-2</c:v>
                  </c:pt>
                  <c:pt idx="11">
                    <c:v>2.02323668689014E-2</c:v>
                  </c:pt>
                  <c:pt idx="12">
                    <c:v>3.07083938514452E-2</c:v>
                  </c:pt>
                  <c:pt idx="13">
                    <c:v>2.0202548414374102E-2</c:v>
                  </c:pt>
                  <c:pt idx="14">
                    <c:v>2.8765140487485099E-2</c:v>
                  </c:pt>
                  <c:pt idx="15">
                    <c:v>2.57254560149629E-2</c:v>
                  </c:pt>
                  <c:pt idx="16">
                    <c:v>2.9687248637559598E-2</c:v>
                  </c:pt>
                  <c:pt idx="17">
                    <c:v>2.06094421568302E-2</c:v>
                  </c:pt>
                  <c:pt idx="18">
                    <c:v>3.0493108414628801E-2</c:v>
                  </c:pt>
                  <c:pt idx="19">
                    <c:v>3.43645423225694E-2</c:v>
                  </c:pt>
                  <c:pt idx="20">
                    <c:v>5.5658788312536803E-2</c:v>
                  </c:pt>
                  <c:pt idx="21">
                    <c:v>5.2582228495045701E-2</c:v>
                  </c:pt>
                  <c:pt idx="22">
                    <c:v>5.9178428741254001E-2</c:v>
                  </c:pt>
                  <c:pt idx="23">
                    <c:v>2.6502072328859001E-2</c:v>
                  </c:pt>
                </c:numCache>
              </c:numRef>
            </c:plus>
            <c:minus>
              <c:numRef>
                <c:f>Power!$CV$41:$CV$64</c:f>
                <c:numCache>
                  <c:formatCode>General</c:formatCode>
                  <c:ptCount val="24"/>
                  <c:pt idx="0">
                    <c:v>2.93338000272119E-2</c:v>
                  </c:pt>
                  <c:pt idx="1">
                    <c:v>4.0360902808519901E-2</c:v>
                  </c:pt>
                  <c:pt idx="2">
                    <c:v>3.0862891428881899E-2</c:v>
                  </c:pt>
                  <c:pt idx="3">
                    <c:v>3.0968233333521899E-2</c:v>
                  </c:pt>
                  <c:pt idx="4">
                    <c:v>2.42696708503593E-2</c:v>
                  </c:pt>
                  <c:pt idx="5">
                    <c:v>2.14102515897861E-2</c:v>
                  </c:pt>
                  <c:pt idx="6">
                    <c:v>2.1059236819882698E-2</c:v>
                  </c:pt>
                  <c:pt idx="7">
                    <c:v>2.4494354346396002E-2</c:v>
                  </c:pt>
                  <c:pt idx="8">
                    <c:v>2.3654379038754898E-2</c:v>
                  </c:pt>
                  <c:pt idx="9">
                    <c:v>1.84750149384076E-2</c:v>
                  </c:pt>
                  <c:pt idx="10">
                    <c:v>2.2050281460309702E-2</c:v>
                  </c:pt>
                  <c:pt idx="11">
                    <c:v>2.02323668689014E-2</c:v>
                  </c:pt>
                  <c:pt idx="12">
                    <c:v>3.07083938514452E-2</c:v>
                  </c:pt>
                  <c:pt idx="13">
                    <c:v>2.0202548414374102E-2</c:v>
                  </c:pt>
                  <c:pt idx="14">
                    <c:v>2.8765140487485099E-2</c:v>
                  </c:pt>
                  <c:pt idx="15">
                    <c:v>2.57254560149629E-2</c:v>
                  </c:pt>
                  <c:pt idx="16">
                    <c:v>2.9687248637559598E-2</c:v>
                  </c:pt>
                  <c:pt idx="17">
                    <c:v>2.06094421568302E-2</c:v>
                  </c:pt>
                  <c:pt idx="18">
                    <c:v>3.0493108414628801E-2</c:v>
                  </c:pt>
                  <c:pt idx="19">
                    <c:v>3.43645423225694E-2</c:v>
                  </c:pt>
                  <c:pt idx="20">
                    <c:v>5.5658788312536803E-2</c:v>
                  </c:pt>
                  <c:pt idx="21">
                    <c:v>5.2582228495045701E-2</c:v>
                  </c:pt>
                  <c:pt idx="22">
                    <c:v>5.9178428741254001E-2</c:v>
                  </c:pt>
                  <c:pt idx="23">
                    <c:v>2.6502072328859001E-2</c:v>
                  </c:pt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numRef>
              <c:f>Power!$CT$4:$CT$27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Power!$CV$4:$CV$27</c:f>
              <c:numCache>
                <c:formatCode>General</c:formatCode>
                <c:ptCount val="24"/>
                <c:pt idx="0">
                  <c:v>0.32330113740925998</c:v>
                </c:pt>
                <c:pt idx="1">
                  <c:v>0.340451249526039</c:v>
                </c:pt>
                <c:pt idx="2">
                  <c:v>0.306217693415549</c:v>
                </c:pt>
                <c:pt idx="3">
                  <c:v>0.296033335024666</c:v>
                </c:pt>
                <c:pt idx="4">
                  <c:v>0.26615627932324998</c:v>
                </c:pt>
                <c:pt idx="5">
                  <c:v>0.26278381362585501</c:v>
                </c:pt>
                <c:pt idx="6">
                  <c:v>0.25443870838691901</c:v>
                </c:pt>
                <c:pt idx="7">
                  <c:v>0.238750215646335</c:v>
                </c:pt>
                <c:pt idx="8">
                  <c:v>0.23594221135233301</c:v>
                </c:pt>
                <c:pt idx="9">
                  <c:v>0.22953475525024999</c:v>
                </c:pt>
                <c:pt idx="10">
                  <c:v>0.22599589044397</c:v>
                </c:pt>
                <c:pt idx="11">
                  <c:v>0.22842680655631301</c:v>
                </c:pt>
                <c:pt idx="12">
                  <c:v>0.24667938900728401</c:v>
                </c:pt>
                <c:pt idx="13">
                  <c:v>0.25235894361337802</c:v>
                </c:pt>
                <c:pt idx="14">
                  <c:v>0.27174249076245399</c:v>
                </c:pt>
                <c:pt idx="15">
                  <c:v>0.27128627771011898</c:v>
                </c:pt>
                <c:pt idx="16">
                  <c:v>0.25642332533373202</c:v>
                </c:pt>
                <c:pt idx="17">
                  <c:v>0.27326265550318901</c:v>
                </c:pt>
                <c:pt idx="18">
                  <c:v>0.30572104623133001</c:v>
                </c:pt>
                <c:pt idx="19">
                  <c:v>0.28894955717696502</c:v>
                </c:pt>
                <c:pt idx="20">
                  <c:v>0.33697118143034399</c:v>
                </c:pt>
                <c:pt idx="21">
                  <c:v>0.31624632165618299</c:v>
                </c:pt>
                <c:pt idx="22">
                  <c:v>0.298879304409643</c:v>
                </c:pt>
                <c:pt idx="23">
                  <c:v>0.29283874981824098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766464"/>
        <c:axId val="126801024"/>
      </c:lineChart>
      <c:catAx>
        <c:axId val="126766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801024"/>
        <c:crosses val="autoZero"/>
        <c:auto val="1"/>
        <c:lblAlgn val="ctr"/>
        <c:lblOffset val="100"/>
        <c:tickLblSkip val="6"/>
        <c:tickMarkSkip val="6"/>
        <c:noMultiLvlLbl val="0"/>
      </c:catAx>
      <c:valAx>
        <c:axId val="126801024"/>
        <c:scaling>
          <c:orientation val="minMax"/>
          <c:max val="0.4"/>
          <c:min val="0.1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766464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9564953"/>
              </p:ext>
            </p:extLst>
          </p:nvPr>
        </p:nvGraphicFramePr>
        <p:xfrm>
          <a:off x="2347514" y="2526808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1"/>
          <p:cNvSpPr txBox="1"/>
          <p:nvPr/>
        </p:nvSpPr>
        <p:spPr>
          <a:xfrm rot="16200000">
            <a:off x="1379487" y="3339074"/>
            <a:ext cx="1829610" cy="36646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Delta power (% of total)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14295" y="4615478"/>
            <a:ext cx="164307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Zeitgeber time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グループ化 72"/>
          <p:cNvGrpSpPr/>
          <p:nvPr/>
        </p:nvGrpSpPr>
        <p:grpSpPr>
          <a:xfrm>
            <a:off x="2558298" y="4445992"/>
            <a:ext cx="1998428" cy="248097"/>
            <a:chOff x="881451" y="3223005"/>
            <a:chExt cx="1998428" cy="248097"/>
          </a:xfrm>
          <a:solidFill>
            <a:schemeClr val="bg1"/>
          </a:solidFill>
        </p:grpSpPr>
        <p:grpSp>
          <p:nvGrpSpPr>
            <p:cNvPr id="7" name="グループ化 56"/>
            <p:cNvGrpSpPr/>
            <p:nvPr/>
          </p:nvGrpSpPr>
          <p:grpSpPr>
            <a:xfrm>
              <a:off x="881451" y="3223005"/>
              <a:ext cx="1998428" cy="246993"/>
              <a:chOff x="1082071" y="3652067"/>
              <a:chExt cx="2437685" cy="246993"/>
            </a:xfrm>
            <a:grpFill/>
          </p:grpSpPr>
          <p:sp>
            <p:nvSpPr>
              <p:cNvPr id="10" name="テキスト ボックス 9"/>
              <p:cNvSpPr txBox="1"/>
              <p:nvPr/>
            </p:nvSpPr>
            <p:spPr>
              <a:xfrm>
                <a:off x="1082071" y="3652839"/>
                <a:ext cx="368199" cy="24622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1743900" y="3652839"/>
                <a:ext cx="500067" cy="24622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smtClean="0">
                    <a:latin typeface="Arial" pitchFamily="34" charset="0"/>
                    <a:cs typeface="Arial" pitchFamily="34" charset="0"/>
                  </a:rPr>
                  <a:t>8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2065116" y="3652067"/>
                <a:ext cx="500067" cy="24622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smtClean="0">
                    <a:latin typeface="Arial" pitchFamily="34" charset="0"/>
                    <a:cs typeface="Arial" pitchFamily="34" charset="0"/>
                  </a:rPr>
                  <a:t>9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2688679" y="3652838"/>
                <a:ext cx="436273" cy="24622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smtClean="0">
                    <a:latin typeface="Arial" pitchFamily="34" charset="0"/>
                    <a:cs typeface="Arial" pitchFamily="34" charset="0"/>
                  </a:rPr>
                  <a:t>11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3019690" y="3652838"/>
                <a:ext cx="500066" cy="24622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テキスト ボックス 7"/>
            <p:cNvSpPr txBox="1"/>
            <p:nvPr/>
          </p:nvSpPr>
          <p:spPr>
            <a:xfrm>
              <a:off x="1148719" y="3224881"/>
              <a:ext cx="32261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7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932703" y="3224881"/>
              <a:ext cx="330720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10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テキスト ボックス 10"/>
          <p:cNvSpPr txBox="1">
            <a:spLocks noChangeArrowheads="1"/>
          </p:cNvSpPr>
          <p:nvPr/>
        </p:nvSpPr>
        <p:spPr bwMode="auto">
          <a:xfrm>
            <a:off x="2409172" y="4262938"/>
            <a:ext cx="215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dirty="0">
                <a:latin typeface="Arial" charset="0"/>
              </a:rPr>
              <a:t>0</a:t>
            </a:r>
            <a:endParaRPr lang="ja-JP" altLang="en-US" sz="1000" dirty="0">
              <a:latin typeface="Arial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351228" y="4299489"/>
            <a:ext cx="107950" cy="1698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7" name="グループ化 11"/>
          <p:cNvGrpSpPr>
            <a:grpSpLocks noChangeAspect="1"/>
          </p:cNvGrpSpPr>
          <p:nvPr/>
        </p:nvGrpSpPr>
        <p:grpSpPr bwMode="auto">
          <a:xfrm rot="-600000">
            <a:off x="2627453" y="4156614"/>
            <a:ext cx="107950" cy="33337"/>
            <a:chOff x="1629349" y="3022735"/>
            <a:chExt cx="175455" cy="55100"/>
          </a:xfrm>
        </p:grpSpPr>
        <p:grpSp>
          <p:nvGrpSpPr>
            <p:cNvPr id="18" name="グループ化 10"/>
            <p:cNvGrpSpPr>
              <a:grpSpLocks/>
            </p:cNvGrpSpPr>
            <p:nvPr/>
          </p:nvGrpSpPr>
          <p:grpSpPr bwMode="auto">
            <a:xfrm>
              <a:off x="1629349" y="3022735"/>
              <a:ext cx="144247" cy="55049"/>
              <a:chOff x="1629349" y="3022735"/>
              <a:chExt cx="144247" cy="55049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1650313" y="3029487"/>
                <a:ext cx="121270" cy="36734"/>
              </a:xfrm>
              <a:prstGeom prst="rect">
                <a:avLst/>
              </a:prstGeom>
              <a:solidFill>
                <a:schemeClr val="bg1"/>
              </a:solidFill>
              <a:ln w="508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1628694" y="3019858"/>
                <a:ext cx="25802" cy="55100"/>
              </a:xfrm>
              <a:prstGeom prst="rect">
                <a:avLst/>
              </a:prstGeom>
              <a:solidFill>
                <a:schemeClr val="bg1"/>
              </a:solidFill>
              <a:ln w="508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sp>
          <p:nvSpPr>
            <p:cNvPr id="19" name="正方形/長方形 18"/>
            <p:cNvSpPr/>
            <p:nvPr/>
          </p:nvSpPr>
          <p:spPr>
            <a:xfrm>
              <a:off x="1769882" y="3021888"/>
              <a:ext cx="33542" cy="55102"/>
            </a:xfrm>
            <a:prstGeom prst="rect">
              <a:avLst/>
            </a:prstGeom>
            <a:solidFill>
              <a:schemeClr val="bg1"/>
            </a:solidFill>
            <a:ln w="508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22" name="グループ化 56"/>
          <p:cNvGrpSpPr/>
          <p:nvPr/>
        </p:nvGrpSpPr>
        <p:grpSpPr>
          <a:xfrm>
            <a:off x="2556702" y="4443231"/>
            <a:ext cx="2035740" cy="246993"/>
            <a:chOff x="1064645" y="3652067"/>
            <a:chExt cx="2483201" cy="246993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1064645" y="3652839"/>
              <a:ext cx="59508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574744" y="3652839"/>
              <a:ext cx="50006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6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034253" y="3652067"/>
              <a:ext cx="50006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12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541907" y="3652838"/>
              <a:ext cx="50006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18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047778" y="3652838"/>
              <a:ext cx="50006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24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3514657" y="4397723"/>
            <a:ext cx="8136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31" name="グラフ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479338"/>
              </p:ext>
            </p:extLst>
          </p:nvPr>
        </p:nvGraphicFramePr>
        <p:xfrm>
          <a:off x="5241609" y="2525664"/>
          <a:ext cx="2268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テキスト ボックス 31"/>
          <p:cNvSpPr txBox="1"/>
          <p:nvPr/>
        </p:nvSpPr>
        <p:spPr>
          <a:xfrm>
            <a:off x="5677710" y="4618574"/>
            <a:ext cx="164307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Zeitgeber time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グループ化 56"/>
          <p:cNvGrpSpPr/>
          <p:nvPr/>
        </p:nvGrpSpPr>
        <p:grpSpPr>
          <a:xfrm>
            <a:off x="5481913" y="4446327"/>
            <a:ext cx="2109662" cy="246993"/>
            <a:chOff x="1064645" y="3652067"/>
            <a:chExt cx="2573371" cy="246993"/>
          </a:xfrm>
        </p:grpSpPr>
        <p:sp>
          <p:nvSpPr>
            <p:cNvPr id="34" name="テキスト ボックス 33"/>
            <p:cNvSpPr txBox="1"/>
            <p:nvPr/>
          </p:nvSpPr>
          <p:spPr>
            <a:xfrm>
              <a:off x="1064645" y="3652839"/>
              <a:ext cx="59508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598273" y="3652839"/>
              <a:ext cx="50006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6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088923" y="3652067"/>
              <a:ext cx="50006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12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613842" y="3652838"/>
              <a:ext cx="50006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18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137948" y="3652838"/>
              <a:ext cx="50006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24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" name="正方形/長方形 38"/>
          <p:cNvSpPr/>
          <p:nvPr/>
        </p:nvSpPr>
        <p:spPr>
          <a:xfrm>
            <a:off x="6482910" y="4396350"/>
            <a:ext cx="850382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0" name="テキスト ボックス 10"/>
          <p:cNvSpPr txBox="1">
            <a:spLocks noChangeArrowheads="1"/>
          </p:cNvSpPr>
          <p:nvPr/>
        </p:nvSpPr>
        <p:spPr bwMode="auto">
          <a:xfrm>
            <a:off x="5308871" y="4263057"/>
            <a:ext cx="215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dirty="0">
                <a:latin typeface="Arial" charset="0"/>
              </a:rPr>
              <a:t>0</a:t>
            </a:r>
            <a:endParaRPr lang="ja-JP" altLang="en-US" sz="1000" dirty="0">
              <a:latin typeface="Arial" charset="0"/>
            </a:endParaRPr>
          </a:p>
        </p:txBody>
      </p:sp>
      <p:grpSp>
        <p:nvGrpSpPr>
          <p:cNvPr id="42" name="グループ化 11"/>
          <p:cNvGrpSpPr>
            <a:grpSpLocks noChangeAspect="1"/>
          </p:cNvGrpSpPr>
          <p:nvPr/>
        </p:nvGrpSpPr>
        <p:grpSpPr bwMode="auto">
          <a:xfrm rot="-600000">
            <a:off x="5560191" y="4086192"/>
            <a:ext cx="107950" cy="33337"/>
            <a:chOff x="1629349" y="3022735"/>
            <a:chExt cx="175455" cy="55100"/>
          </a:xfrm>
        </p:grpSpPr>
        <p:grpSp>
          <p:nvGrpSpPr>
            <p:cNvPr id="43" name="グループ化 10"/>
            <p:cNvGrpSpPr>
              <a:grpSpLocks/>
            </p:cNvGrpSpPr>
            <p:nvPr/>
          </p:nvGrpSpPr>
          <p:grpSpPr bwMode="auto">
            <a:xfrm>
              <a:off x="1629349" y="3022735"/>
              <a:ext cx="144247" cy="55049"/>
              <a:chOff x="1629349" y="3022735"/>
              <a:chExt cx="144247" cy="55049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1650313" y="3029487"/>
                <a:ext cx="121270" cy="36734"/>
              </a:xfrm>
              <a:prstGeom prst="rect">
                <a:avLst/>
              </a:prstGeom>
              <a:solidFill>
                <a:schemeClr val="bg1"/>
              </a:solidFill>
              <a:ln w="508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628694" y="3019858"/>
                <a:ext cx="25802" cy="55100"/>
              </a:xfrm>
              <a:prstGeom prst="rect">
                <a:avLst/>
              </a:prstGeom>
              <a:solidFill>
                <a:schemeClr val="bg1"/>
              </a:solidFill>
              <a:ln w="508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sp>
          <p:nvSpPr>
            <p:cNvPr id="44" name="正方形/長方形 43"/>
            <p:cNvSpPr/>
            <p:nvPr/>
          </p:nvSpPr>
          <p:spPr>
            <a:xfrm>
              <a:off x="1769882" y="3021888"/>
              <a:ext cx="33542" cy="55102"/>
            </a:xfrm>
            <a:prstGeom prst="rect">
              <a:avLst/>
            </a:prstGeom>
            <a:solidFill>
              <a:schemeClr val="bg1"/>
            </a:solidFill>
            <a:ln w="508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2206745" y="2117817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69055" y="2117577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1"/>
          <p:cNvSpPr txBox="1"/>
          <p:nvPr/>
        </p:nvSpPr>
        <p:spPr>
          <a:xfrm rot="16200000">
            <a:off x="4155523" y="3336643"/>
            <a:ext cx="1708783" cy="36646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Raw</a:t>
            </a:r>
            <a:r>
              <a:rPr lang="ja-JP" altLang="en-U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delta power (</a:t>
            </a:r>
            <a:r>
              <a:rPr lang="en-US" altLang="ja-JP" sz="1200" dirty="0">
                <a:latin typeface="Arial" charset="0"/>
              </a:rPr>
              <a:t>μV</a:t>
            </a:r>
            <a:r>
              <a:rPr lang="en-US" altLang="ja-JP" sz="1200" baseline="30000" dirty="0">
                <a:latin typeface="Arial" charset="0"/>
              </a:rPr>
              <a:t>2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4224955" y="2416014"/>
            <a:ext cx="563069" cy="492964"/>
            <a:chOff x="5132207" y="2254378"/>
            <a:chExt cx="563069" cy="492964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5263276" y="2254378"/>
              <a:ext cx="43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直線コネクタ 52"/>
            <p:cNvCxnSpPr/>
            <p:nvPr/>
          </p:nvCxnSpPr>
          <p:spPr>
            <a:xfrm>
              <a:off x="5132431" y="2386529"/>
              <a:ext cx="180000" cy="0"/>
            </a:xfrm>
            <a:prstGeom prst="lin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円/楕円 53"/>
            <p:cNvSpPr>
              <a:spLocks/>
            </p:cNvSpPr>
            <p:nvPr/>
          </p:nvSpPr>
          <p:spPr>
            <a:xfrm>
              <a:off x="5186181" y="2348393"/>
              <a:ext cx="72000" cy="72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263052" y="2485732"/>
              <a:ext cx="43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kumimoji="1"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6" name="直線コネクタ 55"/>
            <p:cNvCxnSpPr/>
            <p:nvPr/>
          </p:nvCxnSpPr>
          <p:spPr>
            <a:xfrm>
              <a:off x="5132207" y="2617883"/>
              <a:ext cx="180000" cy="0"/>
            </a:xfrm>
            <a:prstGeom prst="lin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円/楕円 56"/>
            <p:cNvSpPr>
              <a:spLocks/>
            </p:cNvSpPr>
            <p:nvPr/>
          </p:nvSpPr>
          <p:spPr>
            <a:xfrm>
              <a:off x="5185957" y="2579747"/>
              <a:ext cx="72000" cy="72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テキスト ボックス 10"/>
          <p:cNvSpPr txBox="1">
            <a:spLocks noChangeArrowheads="1"/>
          </p:cNvSpPr>
          <p:nvPr/>
        </p:nvSpPr>
        <p:spPr bwMode="auto">
          <a:xfrm>
            <a:off x="5023096" y="2544389"/>
            <a:ext cx="534653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1000" dirty="0" smtClean="0">
                <a:latin typeface="Arial" charset="0"/>
              </a:rPr>
              <a:t>16000</a:t>
            </a:r>
            <a:endParaRPr lang="ja-JP" altLang="en-US" sz="1000" dirty="0">
              <a:latin typeface="Arial" charset="0"/>
            </a:endParaRPr>
          </a:p>
        </p:txBody>
      </p:sp>
      <p:sp>
        <p:nvSpPr>
          <p:cNvPr id="62" name="テキスト ボックス 10"/>
          <p:cNvSpPr txBox="1">
            <a:spLocks noChangeArrowheads="1"/>
          </p:cNvSpPr>
          <p:nvPr/>
        </p:nvSpPr>
        <p:spPr bwMode="auto">
          <a:xfrm>
            <a:off x="5027858" y="3115691"/>
            <a:ext cx="534653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1000" dirty="0" smtClean="0">
                <a:latin typeface="Arial" charset="0"/>
              </a:rPr>
              <a:t>12000</a:t>
            </a:r>
            <a:endParaRPr lang="ja-JP" altLang="en-US" sz="1000" dirty="0">
              <a:latin typeface="Arial" charset="0"/>
            </a:endParaRPr>
          </a:p>
        </p:txBody>
      </p:sp>
      <p:sp>
        <p:nvSpPr>
          <p:cNvPr id="63" name="テキスト ボックス 10"/>
          <p:cNvSpPr txBox="1">
            <a:spLocks noChangeArrowheads="1"/>
          </p:cNvSpPr>
          <p:nvPr/>
        </p:nvSpPr>
        <p:spPr bwMode="auto">
          <a:xfrm>
            <a:off x="5031173" y="3686993"/>
            <a:ext cx="534653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ja-JP" sz="1000" dirty="0">
                <a:latin typeface="Arial" charset="0"/>
              </a:rPr>
              <a:t>8</a:t>
            </a:r>
            <a:r>
              <a:rPr lang="en-US" altLang="ja-JP" sz="1000" dirty="0" smtClean="0">
                <a:latin typeface="Arial" charset="0"/>
              </a:rPr>
              <a:t>000</a:t>
            </a:r>
            <a:endParaRPr lang="ja-JP" altLang="en-US" sz="1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42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2013-04-08T01:55:41Z</dcterms:modified>
</cp:coreProperties>
</file>