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52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6032;&#35215;%20Microsoft%20Excel%20&#12527;&#12540;&#12463;&#12471;&#12540;&#1248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Sheet1!$B$11:$C$11</c:f>
                <c:numCache>
                  <c:formatCode>General</c:formatCode>
                  <c:ptCount val="2"/>
                  <c:pt idx="0">
                    <c:v>7.2111025509279774</c:v>
                  </c:pt>
                  <c:pt idx="1">
                    <c:v>15.69713349627887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Sheet1!$B$3:$C$3</c:f>
              <c:strCache>
                <c:ptCount val="2"/>
                <c:pt idx="0">
                  <c:v>AD</c:v>
                </c:pt>
                <c:pt idx="1">
                  <c:v>DR</c:v>
                </c:pt>
              </c:strCache>
            </c:strRef>
          </c:cat>
          <c:val>
            <c:numRef>
              <c:f>Sheet1!$B$10:$C$10</c:f>
              <c:numCache>
                <c:formatCode>General</c:formatCode>
                <c:ptCount val="2"/>
                <c:pt idx="0">
                  <c:v>14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42624"/>
        <c:axId val="127244160"/>
      </c:barChart>
      <c:catAx>
        <c:axId val="12724262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244160"/>
        <c:crosses val="autoZero"/>
        <c:auto val="1"/>
        <c:lblAlgn val="ctr"/>
        <c:lblOffset val="100"/>
        <c:noMultiLvlLbl val="0"/>
      </c:catAx>
      <c:valAx>
        <c:axId val="127244160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24262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グラフ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578620"/>
              </p:ext>
            </p:extLst>
          </p:nvPr>
        </p:nvGraphicFramePr>
        <p:xfrm>
          <a:off x="3585148" y="2654543"/>
          <a:ext cx="1872000" cy="18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" name="テキスト ボックス 1"/>
          <p:cNvSpPr txBox="1"/>
          <p:nvPr/>
        </p:nvSpPr>
        <p:spPr>
          <a:xfrm rot="16200000">
            <a:off x="3105262" y="3405614"/>
            <a:ext cx="927594" cy="36646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Second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32172" y="1826240"/>
            <a:ext cx="2047940" cy="738664"/>
          </a:xfrm>
          <a:prstGeom prst="rect">
            <a:avLst/>
          </a:prstGeom>
          <a:noFill/>
          <a:ln w="444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itchFamily="34" charset="0"/>
                <a:cs typeface="Arial" pitchFamily="34" charset="0"/>
              </a:rPr>
              <a:t>Latency for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awaking against lights-off</a:t>
            </a:r>
          </a:p>
          <a:p>
            <a:pPr algn="ctr"/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conditions </a:t>
            </a:r>
            <a:endParaRPr kumimoji="1" lang="ja-JP" altLang="en-US" sz="1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グループ化 28"/>
          <p:cNvGrpSpPr/>
          <p:nvPr/>
        </p:nvGrpSpPr>
        <p:grpSpPr>
          <a:xfrm>
            <a:off x="4139020" y="4406915"/>
            <a:ext cx="1212508" cy="246221"/>
            <a:chOff x="15153926" y="21556142"/>
            <a:chExt cx="1169077" cy="246221"/>
          </a:xfrm>
        </p:grpSpPr>
        <p:sp>
          <p:nvSpPr>
            <p:cNvPr id="57" name="テキスト ボックス 56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15793955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テキスト ボックス 482"/>
          <p:cNvSpPr txBox="1"/>
          <p:nvPr/>
        </p:nvSpPr>
        <p:spPr>
          <a:xfrm>
            <a:off x="4244268" y="2711488"/>
            <a:ext cx="92508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026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6052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4078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2104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0130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8156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6182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42080" algn="l" defTabSz="4160520" rtl="0" eaLnBrk="1" latinLnBrk="0" hangingPunct="1">
              <a:defRPr kumimoji="1"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000" dirty="0" smtClean="0">
                <a:latin typeface="Arial" pitchFamily="34" charset="0"/>
                <a:cs typeface="Arial" pitchFamily="34" charset="0"/>
              </a:rPr>
              <a:t>　</a:t>
            </a:r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p= 0.064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5" name="グループ化 145"/>
          <p:cNvGrpSpPr/>
          <p:nvPr/>
        </p:nvGrpSpPr>
        <p:grpSpPr>
          <a:xfrm>
            <a:off x="4319353" y="2997136"/>
            <a:ext cx="666000" cy="720000"/>
            <a:chOff x="1383218" y="1940704"/>
            <a:chExt cx="1331998" cy="1555257"/>
          </a:xfrm>
        </p:grpSpPr>
        <p:cxnSp>
          <p:nvCxnSpPr>
            <p:cNvPr id="66" name="直線コネクタ 65"/>
            <p:cNvCxnSpPr/>
            <p:nvPr/>
          </p:nvCxnSpPr>
          <p:spPr>
            <a:xfrm rot="5400000">
              <a:off x="610519" y="2718336"/>
              <a:ext cx="1555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>
              <a:off x="1383218" y="1944104"/>
              <a:ext cx="1329495" cy="6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/>
            <p:nvPr/>
          </p:nvCxnSpPr>
          <p:spPr>
            <a:xfrm rot="5400000">
              <a:off x="2607216" y="204870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/>
        </p:nvGrpSpPr>
        <p:grpSpPr>
          <a:xfrm>
            <a:off x="5231568" y="2551652"/>
            <a:ext cx="540617" cy="494007"/>
            <a:chOff x="1374605" y="5521416"/>
            <a:chExt cx="540617" cy="494007"/>
          </a:xfrm>
        </p:grpSpPr>
        <p:sp>
          <p:nvSpPr>
            <p:cNvPr id="22" name="正方形/長方形 21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1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11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2013-04-08T01:56:18Z</dcterms:modified>
</cp:coreProperties>
</file>