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35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98921" autoAdjust="0"/>
  </p:normalViewPr>
  <p:slideViewPr>
    <p:cSldViewPr>
      <p:cViewPr varScale="1">
        <p:scale>
          <a:sx n="72" d="100"/>
          <a:sy n="72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20037;&#36817;\My%20Documents\My%20Data\PPAR%20&amp;%20AMPK\RT-PCR\Cx%20&amp;%20Hy\Cx_Cox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'% data'!$D$79</c:f>
              <c:strCache>
                <c:ptCount val="1"/>
                <c:pt idx="0">
                  <c:v>NS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'% data'!$E$82:$G$82</c:f>
                <c:numCache>
                  <c:formatCode>General</c:formatCode>
                  <c:ptCount val="3"/>
                  <c:pt idx="0">
                    <c:v>5.3363489441197898E-2</c:v>
                  </c:pt>
                  <c:pt idx="1">
                    <c:v>6.3495212703270396E-2</c:v>
                  </c:pt>
                  <c:pt idx="2">
                    <c:v>2.8480470237649599E-2</c:v>
                  </c:pt>
                </c:numCache>
              </c:numRef>
            </c:plus>
            <c:minus>
              <c:numRef>
                <c:f>'% data'!$E$82:$G$82</c:f>
                <c:numCache>
                  <c:formatCode>General</c:formatCode>
                  <c:ptCount val="3"/>
                  <c:pt idx="0">
                    <c:v>5.3363489441197898E-2</c:v>
                  </c:pt>
                  <c:pt idx="1">
                    <c:v>6.3495212703270396E-2</c:v>
                  </c:pt>
                  <c:pt idx="2">
                    <c:v>2.8480470237649599E-2</c:v>
                  </c:pt>
                </c:numCache>
              </c:numRef>
            </c:minus>
            <c:spPr>
              <a:ln w="6350"/>
            </c:spPr>
          </c:errBars>
          <c:cat>
            <c:strRef>
              <c:f>'% data'!$E$78:$G$78</c:f>
              <c:strCache>
                <c:ptCount val="3"/>
                <c:pt idx="0">
                  <c:v>Ppara</c:v>
                </c:pt>
                <c:pt idx="1">
                  <c:v>Pparb</c:v>
                </c:pt>
                <c:pt idx="2">
                  <c:v>Pparg</c:v>
                </c:pt>
              </c:strCache>
            </c:strRef>
          </c:cat>
          <c:val>
            <c:numRef>
              <c:f>'% data'!$E$79:$G$79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'% data'!$D$80</c:f>
              <c:strCache>
                <c:ptCount val="1"/>
                <c:pt idx="0">
                  <c:v>SD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'% data'!$E$83:$G$83</c:f>
                <c:numCache>
                  <c:formatCode>General</c:formatCode>
                  <c:ptCount val="3"/>
                  <c:pt idx="0">
                    <c:v>6.1446381335073103E-2</c:v>
                  </c:pt>
                  <c:pt idx="1">
                    <c:v>0.134179750408811</c:v>
                  </c:pt>
                  <c:pt idx="2">
                    <c:v>8.9055915470844502E-2</c:v>
                  </c:pt>
                </c:numCache>
              </c:numRef>
            </c:plus>
            <c:minus>
              <c:numRef>
                <c:f>'% data'!$E$83:$G$83</c:f>
                <c:numCache>
                  <c:formatCode>General</c:formatCode>
                  <c:ptCount val="3"/>
                  <c:pt idx="0">
                    <c:v>6.1446381335073103E-2</c:v>
                  </c:pt>
                  <c:pt idx="1">
                    <c:v>0.134179750408811</c:v>
                  </c:pt>
                  <c:pt idx="2">
                    <c:v>8.9055915470844502E-2</c:v>
                  </c:pt>
                </c:numCache>
              </c:numRef>
            </c:minus>
            <c:spPr>
              <a:ln w="6350"/>
            </c:spPr>
          </c:errBars>
          <c:cat>
            <c:strRef>
              <c:f>'% data'!$E$78:$G$78</c:f>
              <c:strCache>
                <c:ptCount val="3"/>
                <c:pt idx="0">
                  <c:v>Ppara</c:v>
                </c:pt>
                <c:pt idx="1">
                  <c:v>Pparb</c:v>
                </c:pt>
                <c:pt idx="2">
                  <c:v>Pparg</c:v>
                </c:pt>
              </c:strCache>
            </c:strRef>
          </c:cat>
          <c:val>
            <c:numRef>
              <c:f>'% data'!$E$80:$G$80</c:f>
              <c:numCache>
                <c:formatCode>General</c:formatCode>
                <c:ptCount val="3"/>
                <c:pt idx="0">
                  <c:v>1.2400151973751969</c:v>
                </c:pt>
                <c:pt idx="1">
                  <c:v>1.2047604954268329</c:v>
                </c:pt>
                <c:pt idx="2">
                  <c:v>1.089421452880093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122688"/>
        <c:axId val="129124224"/>
      </c:barChart>
      <c:catAx>
        <c:axId val="129122688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9124224"/>
        <c:crosses val="autoZero"/>
        <c:auto val="1"/>
        <c:lblAlgn val="ctr"/>
        <c:lblOffset val="100"/>
        <c:noMultiLvlLbl val="0"/>
      </c:catAx>
      <c:valAx>
        <c:axId val="129124224"/>
        <c:scaling>
          <c:orientation val="minMax"/>
          <c:max val="1.5"/>
          <c:min val="0"/>
        </c:scaling>
        <c:delete val="0"/>
        <c:axPos val="l"/>
        <c:numFmt formatCode="General" sourceLinked="1"/>
        <c:majorTickMark val="out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9122688"/>
        <c:crosses val="autoZero"/>
        <c:crossBetween val="between"/>
        <c:majorUnit val="0.5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71D6-87B1-412B-A9F3-6A9F54F0A9DA}" type="datetimeFigureOut">
              <a:rPr kumimoji="1" lang="ja-JP" altLang="en-US" smtClean="0"/>
              <a:t>2013/4/8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B8EB1-62A1-4ADA-B2BC-1EB136B2A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3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C1A-9E05-4321-A0D7-D730B315F0C1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3788B-DBCD-4A00-BC26-0A9A3E04D80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884290" y="2104031"/>
            <a:ext cx="2823872" cy="2527374"/>
            <a:chOff x="2884290" y="2104031"/>
            <a:chExt cx="2823872" cy="2527374"/>
          </a:xfrm>
        </p:grpSpPr>
        <p:graphicFrame>
          <p:nvGraphicFramePr>
            <p:cNvPr id="46" name="グラフ 45"/>
            <p:cNvGraphicFramePr/>
            <p:nvPr>
              <p:extLst>
                <p:ext uri="{D42A27DB-BD31-4B8C-83A1-F6EECF244321}">
                  <p14:modId xmlns:p14="http://schemas.microsoft.com/office/powerpoint/2010/main" val="2066822362"/>
                </p:ext>
              </p:extLst>
            </p:nvPr>
          </p:nvGraphicFramePr>
          <p:xfrm>
            <a:off x="3546731" y="2544050"/>
            <a:ext cx="2161431" cy="19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7" name="Text Box 148"/>
            <p:cNvSpPr txBox="1">
              <a:spLocks noChangeArrowheads="1"/>
            </p:cNvSpPr>
            <p:nvPr/>
          </p:nvSpPr>
          <p:spPr bwMode="auto">
            <a:xfrm rot="16200000">
              <a:off x="2246377" y="3373310"/>
              <a:ext cx="1702262" cy="426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200" i="1" dirty="0">
                  <a:latin typeface="Arial" pitchFamily="34" charset="0"/>
                  <a:cs typeface="Arial" pitchFamily="34" charset="0"/>
                </a:rPr>
                <a:t>/β-actin</a:t>
              </a:r>
            </a:p>
            <a:p>
              <a:pPr algn="ctr"/>
              <a:r>
                <a:rPr lang="en-US" altLang="ja-JP" sz="1200" i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Relative mRNA levels</a:t>
              </a:r>
              <a:endParaRPr lang="ja-JP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4" name="グループ化 52"/>
            <p:cNvGrpSpPr/>
            <p:nvPr/>
          </p:nvGrpSpPr>
          <p:grpSpPr>
            <a:xfrm>
              <a:off x="3851933" y="2104031"/>
              <a:ext cx="477300" cy="646331"/>
              <a:chOff x="1769251" y="1714488"/>
              <a:chExt cx="516733" cy="646331"/>
            </a:xfrm>
          </p:grpSpPr>
          <p:sp>
            <p:nvSpPr>
              <p:cNvPr id="55" name="テキスト ボックス 482"/>
              <p:cNvSpPr txBox="1"/>
              <p:nvPr/>
            </p:nvSpPr>
            <p:spPr>
              <a:xfrm>
                <a:off x="1769251" y="1714488"/>
                <a:ext cx="432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08026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16052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624078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832104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040130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248156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456182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664208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1800" dirty="0" smtClean="0">
                    <a:solidFill>
                      <a:sysClr val="windowText" lastClr="000000"/>
                    </a:solidFill>
                  </a:rPr>
                  <a:t>　*</a:t>
                </a:r>
                <a:endParaRPr kumimoji="1" lang="ja-JP" altLang="en-US" sz="18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テキスト ボックス 482"/>
              <p:cNvSpPr txBox="1"/>
              <p:nvPr/>
            </p:nvSpPr>
            <p:spPr>
              <a:xfrm>
                <a:off x="1853984" y="1714488"/>
                <a:ext cx="43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08026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16052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624078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832104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040130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248156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456182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6642080" algn="l" defTabSz="4160520" rtl="0" eaLnBrk="1" latinLnBrk="0" hangingPunct="1">
                  <a:defRPr kumimoji="1" sz="8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1800" dirty="0" smtClean="0">
                    <a:solidFill>
                      <a:sysClr val="windowText" lastClr="000000"/>
                    </a:solidFill>
                  </a:rPr>
                  <a:t>　</a:t>
                </a:r>
                <a:endParaRPr kumimoji="1" lang="ja-JP" altLang="en-US" sz="18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57" name="グループ化 76"/>
            <p:cNvGrpSpPr/>
            <p:nvPr/>
          </p:nvGrpSpPr>
          <p:grpSpPr>
            <a:xfrm>
              <a:off x="3906902" y="2672952"/>
              <a:ext cx="182890" cy="324000"/>
              <a:chOff x="1898249" y="2403154"/>
              <a:chExt cx="83917" cy="213123"/>
            </a:xfrm>
          </p:grpSpPr>
          <p:cxnSp>
            <p:nvCxnSpPr>
              <p:cNvPr id="58" name="直線コネクタ 57"/>
              <p:cNvCxnSpPr/>
              <p:nvPr/>
            </p:nvCxnSpPr>
            <p:spPr>
              <a:xfrm rot="5400000">
                <a:off x="1793132" y="2510210"/>
                <a:ext cx="212135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/>
              <p:cNvCxnSpPr/>
              <p:nvPr/>
            </p:nvCxnSpPr>
            <p:spPr>
              <a:xfrm>
                <a:off x="1898249" y="2403824"/>
                <a:ext cx="82800" cy="386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 rot="5400000">
                <a:off x="1953439" y="2431881"/>
                <a:ext cx="5745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テキスト ボックス 16"/>
            <p:cNvSpPr txBox="1"/>
            <p:nvPr/>
          </p:nvSpPr>
          <p:spPr>
            <a:xfrm>
              <a:off x="3717543" y="4384253"/>
              <a:ext cx="557705" cy="2462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defRPr sz="11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00" i="1" dirty="0">
                  <a:latin typeface="Arial" pitchFamily="34" charset="0"/>
                  <a:ea typeface="ＭＳ Ｐゴシック" charset="0"/>
                  <a:cs typeface="Arial" pitchFamily="34" charset="0"/>
                </a:rPr>
                <a:t>Pparα</a:t>
              </a:r>
              <a:endParaRPr lang="ja-JP" alt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176889" y="2549269"/>
              <a:ext cx="557705" cy="2462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defRPr sz="11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1.5</a:t>
              </a:r>
              <a:endParaRPr lang="ja-JP" alt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177213" y="3111919"/>
              <a:ext cx="557705" cy="2462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defRPr sz="11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1.0</a:t>
              </a:r>
              <a:endParaRPr lang="ja-JP" alt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177213" y="3678459"/>
              <a:ext cx="557705" cy="2462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defRPr sz="11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0.5</a:t>
              </a:r>
              <a:endParaRPr lang="ja-JP" alt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3232730" y="4243549"/>
              <a:ext cx="557705" cy="2462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defRPr sz="11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ja-JP" alt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4353789" y="4384253"/>
              <a:ext cx="557705" cy="2462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defRPr sz="11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00" i="1" dirty="0">
                  <a:latin typeface="Arial" pitchFamily="34" charset="0"/>
                  <a:ea typeface="ＭＳ Ｐゴシック" charset="0"/>
                  <a:cs typeface="Arial" pitchFamily="34" charset="0"/>
                </a:rPr>
                <a:t>Pparβ</a:t>
              </a:r>
              <a:endParaRPr lang="ja-JP" alt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4990328" y="4385184"/>
              <a:ext cx="557705" cy="2462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000" i="1" dirty="0">
                  <a:latin typeface="Arial" pitchFamily="34" charset="0"/>
                  <a:ea typeface="ＭＳ Ｐゴシック" charset="0"/>
                  <a:cs typeface="Arial" pitchFamily="34" charset="0"/>
                </a:rPr>
                <a:t>Pparγ</a:t>
              </a: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3964186" y="2041103"/>
            <a:ext cx="15248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Hypothalamus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5652737" y="2425375"/>
            <a:ext cx="570685" cy="494007"/>
            <a:chOff x="1375222" y="5521416"/>
            <a:chExt cx="570685" cy="494007"/>
          </a:xfrm>
        </p:grpSpPr>
        <p:sp>
          <p:nvSpPr>
            <p:cNvPr id="26" name="正方形/長方形 25"/>
            <p:cNvSpPr/>
            <p:nvPr/>
          </p:nvSpPr>
          <p:spPr>
            <a:xfrm>
              <a:off x="1380012" y="5614145"/>
              <a:ext cx="72000" cy="727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405907" y="5521416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Con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378248" y="5846836"/>
              <a:ext cx="72000" cy="72752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375222" y="5753813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SD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221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61888</TotalTime>
  <Words>16</Words>
  <Application>Microsoft Office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Owner</cp:lastModifiedBy>
  <cp:revision>1431</cp:revision>
  <cp:lastPrinted>2013-03-22T05:06:19Z</cp:lastPrinted>
  <dcterms:created xsi:type="dcterms:W3CDTF">2010-08-21T10:53:40Z</dcterms:created>
  <dcterms:modified xsi:type="dcterms:W3CDTF">2013-04-08T02:00:02Z</dcterms:modified>
</cp:coreProperties>
</file>