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59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23398;&#20250;&#12539;&#35542;&#25991;&#12395;&#20351;&#29992;&#12377;&#12427;&#12487;&#12540;&#12479;\CR_pregnancy\Result_&#12414;&#12392;&#12417;\&#35542;&#25991;&#20351;&#29992;&#32080;&#26524;\CR_pregnancy_Weigh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Fig!$I$174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>
                  <a:shade val="95000"/>
                  <a:satMod val="10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Fig!$I$179:$I$180</c:f>
                <c:numCache>
                  <c:formatCode>General</c:formatCode>
                  <c:ptCount val="2"/>
                  <c:pt idx="0">
                    <c:v>1.5342415632013033</c:v>
                  </c:pt>
                  <c:pt idx="1">
                    <c:v>1.8773280331944326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errBars>
          <c:val>
            <c:numRef>
              <c:f>Fig!$I$175:$I$176</c:f>
              <c:numCache>
                <c:formatCode>General</c:formatCode>
                <c:ptCount val="2"/>
                <c:pt idx="0">
                  <c:v>50.707142857142848</c:v>
                </c:pt>
                <c:pt idx="1">
                  <c:v>48.442857142857143</c:v>
                </c:pt>
              </c:numCache>
            </c:numRef>
          </c:val>
        </c:ser>
        <c:ser>
          <c:idx val="1"/>
          <c:order val="1"/>
          <c:tx>
            <c:strRef>
              <c:f>Fig!$J$174</c:f>
              <c:strCache>
                <c:ptCount val="1"/>
                <c:pt idx="0">
                  <c:v>DR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schemeClr val="tx1">
                  <a:shade val="95000"/>
                  <a:satMod val="10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Fig!$J$179:$J$180</c:f>
                <c:numCache>
                  <c:formatCode>General</c:formatCode>
                  <c:ptCount val="2"/>
                  <c:pt idx="0">
                    <c:v>1.0998733336518769</c:v>
                  </c:pt>
                  <c:pt idx="1">
                    <c:v>2.4399001870374248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>
                    <a:shade val="95000"/>
                    <a:satMod val="105000"/>
                  </a:schemeClr>
                </a:solidFill>
              </a:ln>
            </c:spPr>
          </c:errBars>
          <c:val>
            <c:numRef>
              <c:f>Fig!$J$175:$J$176</c:f>
              <c:numCache>
                <c:formatCode>General</c:formatCode>
                <c:ptCount val="2"/>
                <c:pt idx="0">
                  <c:v>59.607142857142854</c:v>
                </c:pt>
                <c:pt idx="1">
                  <c:v>60.508333333333347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162624"/>
        <c:axId val="129168512"/>
      </c:barChart>
      <c:catAx>
        <c:axId val="12916262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crossAx val="129168512"/>
        <c:crosses val="autoZero"/>
        <c:auto val="1"/>
        <c:lblAlgn val="ctr"/>
        <c:lblOffset val="100"/>
        <c:noMultiLvlLbl val="0"/>
      </c:catAx>
      <c:valAx>
        <c:axId val="1291685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9162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グラフ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809539"/>
              </p:ext>
            </p:extLst>
          </p:nvPr>
        </p:nvGraphicFramePr>
        <p:xfrm>
          <a:off x="3348144" y="2371899"/>
          <a:ext cx="252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892975" y="4391295"/>
            <a:ext cx="5974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>
                <a:latin typeface="Arial" pitchFamily="34" charset="0"/>
                <a:cs typeface="Arial" pitchFamily="34" charset="0"/>
              </a:rPr>
              <a:t>Male</a:t>
            </a:r>
            <a:endParaRPr kumimoji="1" lang="ja-JP" alt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テキスト ボックス 1"/>
          <p:cNvSpPr txBox="1"/>
          <p:nvPr/>
        </p:nvSpPr>
        <p:spPr>
          <a:xfrm rot="16200000">
            <a:off x="2628242" y="3233673"/>
            <a:ext cx="1255675" cy="37988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Arial" pitchFamily="34" charset="0"/>
                <a:cs typeface="Arial" pitchFamily="34" charset="0"/>
              </a:rPr>
              <a:t>Body weight (g)</a:t>
            </a:r>
            <a:endParaRPr lang="ja-JP" alt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グループ化 76"/>
          <p:cNvGrpSpPr/>
          <p:nvPr/>
        </p:nvGrpSpPr>
        <p:grpSpPr>
          <a:xfrm>
            <a:off x="5065016" y="2485503"/>
            <a:ext cx="297806" cy="324000"/>
            <a:chOff x="1898249" y="2403154"/>
            <a:chExt cx="83917" cy="213123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1793132" y="2510210"/>
              <a:ext cx="21213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898249" y="2403824"/>
              <a:ext cx="82800" cy="38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rot="5400000">
              <a:off x="1953439" y="2431881"/>
              <a:ext cx="5745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グループ化 142"/>
          <p:cNvGrpSpPr/>
          <p:nvPr/>
        </p:nvGrpSpPr>
        <p:grpSpPr>
          <a:xfrm>
            <a:off x="4876699" y="2185431"/>
            <a:ext cx="665866" cy="369334"/>
            <a:chOff x="1785918" y="1714486"/>
            <a:chExt cx="482798" cy="484491"/>
          </a:xfrm>
        </p:grpSpPr>
        <p:sp>
          <p:nvSpPr>
            <p:cNvPr id="20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21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5940152" y="2241588"/>
            <a:ext cx="540617" cy="494007"/>
            <a:chOff x="1374605" y="5521416"/>
            <a:chExt cx="540617" cy="494007"/>
          </a:xfrm>
        </p:grpSpPr>
        <p:sp>
          <p:nvSpPr>
            <p:cNvPr id="22" name="正方形/長方形 21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" name="グループ化 76"/>
          <p:cNvGrpSpPr/>
          <p:nvPr/>
        </p:nvGrpSpPr>
        <p:grpSpPr>
          <a:xfrm>
            <a:off x="4040237" y="2486078"/>
            <a:ext cx="297806" cy="324000"/>
            <a:chOff x="1898249" y="2403154"/>
            <a:chExt cx="83917" cy="213123"/>
          </a:xfrm>
        </p:grpSpPr>
        <p:cxnSp>
          <p:nvCxnSpPr>
            <p:cNvPr id="28" name="直線コネクタ 27"/>
            <p:cNvCxnSpPr/>
            <p:nvPr/>
          </p:nvCxnSpPr>
          <p:spPr>
            <a:xfrm rot="5400000">
              <a:off x="1793132" y="2510210"/>
              <a:ext cx="21213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1898249" y="2403824"/>
              <a:ext cx="82800" cy="386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rot="5400000">
              <a:off x="1953439" y="2431881"/>
              <a:ext cx="5745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グループ化 142"/>
          <p:cNvGrpSpPr/>
          <p:nvPr/>
        </p:nvGrpSpPr>
        <p:grpSpPr>
          <a:xfrm>
            <a:off x="3851920" y="2186006"/>
            <a:ext cx="665866" cy="369334"/>
            <a:chOff x="1785918" y="1714486"/>
            <a:chExt cx="482798" cy="484491"/>
          </a:xfrm>
        </p:grpSpPr>
        <p:sp>
          <p:nvSpPr>
            <p:cNvPr id="32" name="テキスト ボックス 482"/>
            <p:cNvSpPr txBox="1"/>
            <p:nvPr/>
          </p:nvSpPr>
          <p:spPr>
            <a:xfrm>
              <a:off x="1785918" y="1714489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  <p:sp>
          <p:nvSpPr>
            <p:cNvPr id="33" name="テキスト ボックス 482"/>
            <p:cNvSpPr txBox="1"/>
            <p:nvPr/>
          </p:nvSpPr>
          <p:spPr>
            <a:xfrm>
              <a:off x="1836716" y="1714486"/>
              <a:ext cx="432000" cy="4844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02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605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407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2104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0130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48156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56182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42080" algn="l" defTabSz="4160520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1800" dirty="0" smtClean="0"/>
                <a:t>　*</a:t>
              </a:r>
              <a:endParaRPr kumimoji="1" lang="ja-JP" altLang="en-US" sz="1800" dirty="0"/>
            </a:p>
          </p:txBody>
        </p:sp>
      </p:grpSp>
      <p:sp>
        <p:nvSpPr>
          <p:cNvPr id="34" name="テキスト ボックス 33"/>
          <p:cNvSpPr txBox="1"/>
          <p:nvPr/>
        </p:nvSpPr>
        <p:spPr>
          <a:xfrm>
            <a:off x="4699526" y="4393676"/>
            <a:ext cx="1034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>
                <a:latin typeface="Arial" pitchFamily="34" charset="0"/>
                <a:cs typeface="Arial" pitchFamily="34" charset="0"/>
              </a:rPr>
              <a:t>Female</a:t>
            </a:r>
            <a:endParaRPr kumimoji="1" lang="ja-JP" alt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7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9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2013-04-08T02:00:26Z</dcterms:modified>
</cp:coreProperties>
</file>